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8" r:id="rId4"/>
    <p:sldMasterId id="2147483755" r:id="rId5"/>
    <p:sldMasterId id="2147483757" r:id="rId6"/>
    <p:sldMasterId id="2147483766" r:id="rId7"/>
    <p:sldMasterId id="2147483775" r:id="rId8"/>
  </p:sldMasterIdLst>
  <p:notesMasterIdLst>
    <p:notesMasterId r:id="rId18"/>
  </p:notesMasterIdLst>
  <p:handoutMasterIdLst>
    <p:handoutMasterId r:id="rId19"/>
  </p:handoutMasterIdLst>
  <p:sldIdLst>
    <p:sldId id="256" r:id="rId9"/>
    <p:sldId id="318" r:id="rId10"/>
    <p:sldId id="319" r:id="rId11"/>
    <p:sldId id="317" r:id="rId12"/>
    <p:sldId id="314" r:id="rId13"/>
    <p:sldId id="320" r:id="rId14"/>
    <p:sldId id="316" r:id="rId15"/>
    <p:sldId id="322" r:id="rId16"/>
    <p:sldId id="313" r:id="rId17"/>
  </p:sldIdLst>
  <p:sldSz cx="10688638" cy="7562850"/>
  <p:notesSz cx="9926638" cy="67976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0" userDrawn="1">
          <p15:clr>
            <a:srgbClr val="A4A3A4"/>
          </p15:clr>
        </p15:guide>
        <p15:guide id="2" orient="horz" pos="749" userDrawn="1">
          <p15:clr>
            <a:srgbClr val="A4A3A4"/>
          </p15:clr>
        </p15:guide>
        <p15:guide id="3" orient="horz" pos="908" userDrawn="1">
          <p15:clr>
            <a:srgbClr val="A4A3A4"/>
          </p15:clr>
        </p15:guide>
        <p15:guide id="4" orient="horz" pos="227">
          <p15:clr>
            <a:srgbClr val="A4A3A4"/>
          </p15:clr>
        </p15:guide>
        <p15:guide id="5" pos="3368">
          <p15:clr>
            <a:srgbClr val="A4A3A4"/>
          </p15:clr>
        </p15:guide>
        <p15:guide id="6" pos="6500">
          <p15:clr>
            <a:srgbClr val="A4A3A4"/>
          </p15:clr>
        </p15:guide>
        <p15:guide id="7" pos="753">
          <p15:clr>
            <a:srgbClr val="A4A3A4"/>
          </p15:clr>
        </p15:guide>
        <p15:guide id="8" pos="2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1"/>
    <a:srgbClr val="FD6A0A"/>
    <a:srgbClr val="000000"/>
    <a:srgbClr val="008000"/>
    <a:srgbClr val="FDC400"/>
    <a:srgbClr val="FF3300"/>
    <a:srgbClr val="E1E7F5"/>
    <a:srgbClr val="C8D2EB"/>
    <a:srgbClr val="8B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962" autoAdjust="0"/>
  </p:normalViewPr>
  <p:slideViewPr>
    <p:cSldViewPr snapToGrid="0" snapToObjects="1">
      <p:cViewPr varScale="1">
        <p:scale>
          <a:sx n="106" d="100"/>
          <a:sy n="106" d="100"/>
        </p:scale>
        <p:origin x="1230" y="102"/>
      </p:cViewPr>
      <p:guideLst>
        <p:guide orient="horz" pos="4310"/>
        <p:guide orient="horz" pos="749"/>
        <p:guide orient="horz" pos="908"/>
        <p:guide orient="horz" pos="227"/>
        <p:guide pos="3368"/>
        <p:guide pos="6500"/>
        <p:guide pos="753"/>
        <p:guide pos="223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22" d="100"/>
          <a:sy n="122" d="100"/>
        </p:scale>
        <p:origin x="1902" y="96"/>
      </p:cViewPr>
      <p:guideLst>
        <p:guide orient="horz" pos="214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277" cy="3396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100" dirty="0">
              <a:latin typeface="+mj-lt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167" y="0"/>
            <a:ext cx="4302874" cy="3396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2BE4B-84F9-479A-AAEC-37E8400DB9E2}" type="datetimeFigureOut">
              <a:rPr lang="de-DE" sz="1100" smtClean="0">
                <a:latin typeface="+mn-lt"/>
              </a:rPr>
              <a:pPr/>
              <a:t>07.11.2017</a:t>
            </a:fld>
            <a:endParaRPr lang="de-AT" sz="1100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429"/>
            <a:ext cx="4301277" cy="3396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100" dirty="0">
              <a:latin typeface="+mj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167" y="6456429"/>
            <a:ext cx="4302874" cy="3396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616D0-2054-4F83-980D-60FFD2FD0FCB}" type="slidenum">
              <a:rPr lang="de-AT" sz="1100" smtClean="0">
                <a:latin typeface="+mj-lt"/>
              </a:rPr>
              <a:pPr/>
              <a:t>‹#›</a:t>
            </a:fld>
            <a:endParaRPr lang="de-AT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5960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latin typeface="+mj-lt"/>
              </a:defRPr>
            </a:lvl1pPr>
          </a:lstStyle>
          <a:p>
            <a:pPr>
              <a:defRPr/>
            </a:pPr>
            <a:r>
              <a:rPr lang="de-AT" dirty="0" smtClean="0"/>
              <a:t>26.06.2013</a:t>
            </a:r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163888" y="509588"/>
            <a:ext cx="3598862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5" y="3228897"/>
            <a:ext cx="7941310" cy="3058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+mj-lt"/>
              </a:defRPr>
            </a:lvl1pPr>
          </a:lstStyle>
          <a:p>
            <a:pPr>
              <a:defRPr/>
            </a:pPr>
            <a:fld id="{533478D6-8AB9-46AC-B794-67E9A0DEC6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5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7A3AA0-BEA1-44A9-A838-ACD5F7C5446C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1015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3478D6-8AB9-46AC-B794-67E9A0DEC68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20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3478D6-8AB9-46AC-B794-67E9A0DEC68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50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3478D6-8AB9-46AC-B794-67E9A0DEC68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5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3478D6-8AB9-46AC-B794-67E9A0DEC68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21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3478D6-8AB9-46AC-B794-67E9A0DEC68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09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3478D6-8AB9-46AC-B794-67E9A0DEC68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50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*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07/16/96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88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*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88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##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88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63888" y="509588"/>
            <a:ext cx="3600450" cy="2547937"/>
          </a:xfrm>
          <a:ln/>
        </p:spPr>
      </p:sp>
      <p:sp>
        <p:nvSpPr>
          <p:cNvPr id="788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</p:spTree>
    <p:extLst>
      <p:ext uri="{BB962C8B-B14F-4D97-AF65-F5344CB8AC3E}">
        <p14:creationId xmlns:p14="http://schemas.microsoft.com/office/powerpoint/2010/main" val="2255810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3478D6-8AB9-46AC-B794-67E9A0DEC68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0" y="-1"/>
            <a:ext cx="10689448" cy="7298887"/>
          </a:xfrm>
          <a:prstGeom prst="rect">
            <a:avLst/>
          </a:prstGeom>
        </p:spPr>
      </p:pic>
      <p:pic>
        <p:nvPicPr>
          <p:cNvPr id="13" name="Picture 1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825" y="-8441"/>
            <a:ext cx="10728000" cy="7592175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0604" y="662363"/>
            <a:ext cx="5067948" cy="928889"/>
          </a:xfrm>
        </p:spPr>
        <p:txBody>
          <a:bodyPr rIns="0" anchor="b">
            <a:normAutofit/>
          </a:bodyPr>
          <a:lstStyle>
            <a:lvl1pPr algn="r">
              <a:defRPr sz="2800">
                <a:solidFill>
                  <a:schemeClr val="bg2"/>
                </a:solidFill>
              </a:defRPr>
            </a:lvl1pPr>
          </a:lstStyle>
          <a:p>
            <a:r>
              <a:rPr lang="sk-SK" noProof="0" smtClean="0"/>
              <a:t>Upravte štýly predlohy textu</a:t>
            </a:r>
            <a:endParaRPr lang="de-AT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20603" y="5349240"/>
            <a:ext cx="5067948" cy="1538773"/>
          </a:xfrm>
        </p:spPr>
        <p:txBody>
          <a:bodyPr rIns="0" anchor="b">
            <a:norm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noProof="0" smtClean="0"/>
              <a:t>Upravte štýl predlohy podnadpisov</a:t>
            </a:r>
            <a:endParaRPr lang="de-AT" noProof="0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08" userDrawn="1">
          <p15:clr>
            <a:srgbClr val="FBAE40"/>
          </p15:clr>
        </p15:guide>
        <p15:guide id="2" orient="horz" pos="4491" userDrawn="1">
          <p15:clr>
            <a:srgbClr val="FBAE40"/>
          </p15:clr>
        </p15:guide>
        <p15:guide id="3" pos="441" userDrawn="1">
          <p15:clr>
            <a:srgbClr val="FBAE40"/>
          </p15:clr>
        </p15:guide>
        <p15:guide id="4" pos="6292" userDrawn="1">
          <p15:clr>
            <a:srgbClr val="FBAE40"/>
          </p15:clr>
        </p15:guide>
        <p15:guide id="5" orient="horz" pos="426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58244" y="1620838"/>
            <a:ext cx="4497996" cy="522128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809879" y="1627681"/>
            <a:ext cx="4497996" cy="52212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99440-C6AE-4965-A046-5051BF0626D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9A6D1-4B1F-4793-834E-30B856385BA4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65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57125" y="1620838"/>
            <a:ext cx="4497996" cy="63750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rgbClr val="005AA1"/>
                </a:solidFill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66650" y="2268147"/>
            <a:ext cx="4497996" cy="457397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791805" y="1630643"/>
            <a:ext cx="4534493" cy="63750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005AA1"/>
                </a:solidFill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811830" y="2268147"/>
            <a:ext cx="4525596" cy="4573978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32A56-D364-4B71-B326-070A7D08A9AA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0395-3109-48D3-88DE-023A403544F2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88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de-DE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2C875-4F75-4D95-86FB-9B800C148438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83244-D210-4D4C-84F2-A22B00B96BC9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47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B38BF-E228-449F-898B-FF9A9CCBDEF3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247A6-792F-4D35-B9C6-DABA0A68AAA6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58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67" y="-20329"/>
            <a:ext cx="10715287" cy="75831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13" y="893861"/>
            <a:ext cx="8696326" cy="857436"/>
          </a:xfrm>
        </p:spPr>
        <p:txBody>
          <a:bodyPr r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88415" y="4045064"/>
            <a:ext cx="5567524" cy="2784718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266700" indent="0" algn="r">
              <a:buNone/>
              <a:defRPr sz="900"/>
            </a:lvl2pPr>
            <a:lvl3pPr marL="447675" indent="0" algn="r">
              <a:buNone/>
              <a:defRPr sz="900"/>
            </a:lvl3pPr>
            <a:lvl4pPr marL="628650" indent="0" algn="r">
              <a:buNone/>
              <a:defRPr sz="900"/>
            </a:lvl4pPr>
            <a:lvl5pPr marL="809625" indent="0" algn="r">
              <a:buNone/>
              <a:defRPr sz="900"/>
            </a:lvl5pPr>
          </a:lstStyle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57438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270">
          <p15:clr>
            <a:srgbClr val="FBAE40"/>
          </p15:clr>
        </p15:guide>
        <p15:guide id="2" orient="horz" pos="90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Slide (2/3 - 1/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 userDrawn="1"/>
        </p:nvCxnSpPr>
        <p:spPr>
          <a:xfrm>
            <a:off x="503014" y="7057919"/>
            <a:ext cx="968102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9" y="1475099"/>
            <a:ext cx="6359105" cy="5365127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  <a:lvl3pPr>
              <a:buClr>
                <a:srgbClr val="00AFD7"/>
              </a:buClr>
              <a:defRPr/>
            </a:lvl3pPr>
            <a:lvl4pPr>
              <a:buClr>
                <a:srgbClr val="00AFD7"/>
              </a:buClr>
              <a:defRPr/>
            </a:lvl4pPr>
            <a:lvl5pPr>
              <a:buClr>
                <a:srgbClr val="00AFD7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3780" y="802971"/>
            <a:ext cx="8017228" cy="32406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rgbClr val="00B0F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99" b="0" cap="all" baseline="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99" b="0" cap="all" baseline="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99" b="0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7146418" y="1475099"/>
            <a:ext cx="3037046" cy="5365127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  <a:lvl3pPr>
              <a:buClr>
                <a:srgbClr val="00AFD7"/>
              </a:buClr>
              <a:defRPr/>
            </a:lvl3pPr>
            <a:lvl4pPr>
              <a:buClr>
                <a:srgbClr val="00AFD7"/>
              </a:buClr>
              <a:defRPr/>
            </a:lvl4pPr>
            <a:lvl5pPr>
              <a:buClr>
                <a:srgbClr val="00AFD7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>
                    <a:tint val="75000"/>
                  </a:srgbClr>
                </a:solidFill>
              </a:rPr>
              <a:t>JLT International Network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F5B6B0A-EDAD-4455-AFBF-D4809E194001}" type="slidenum">
              <a:rPr lang="en-GB" altLang="de-DE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alt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08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6506"/>
            <a:ext cx="10688636" cy="6084796"/>
          </a:xfrm>
          <a:prstGeom prst="rect">
            <a:avLst/>
          </a:prstGeom>
        </p:spPr>
      </p:pic>
      <p:pic>
        <p:nvPicPr>
          <p:cNvPr id="13" name="Picture 1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825" y="-8441"/>
            <a:ext cx="10728000" cy="7592175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0604" y="662363"/>
            <a:ext cx="5067948" cy="928889"/>
          </a:xfrm>
        </p:spPr>
        <p:txBody>
          <a:bodyPr rIns="0" anchor="b">
            <a:normAutofit/>
          </a:bodyPr>
          <a:lstStyle>
            <a:lvl1pPr algn="r">
              <a:defRPr sz="2800">
                <a:solidFill>
                  <a:schemeClr val="bg2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20603" y="5349240"/>
            <a:ext cx="5067948" cy="1538773"/>
          </a:xfrm>
        </p:spPr>
        <p:txBody>
          <a:bodyPr rIns="0" anchor="b">
            <a:norm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 smtClean="0"/>
              <a:t>Formatvorlage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Untertitelmasters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805545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08">
          <p15:clr>
            <a:srgbClr val="FBAE40"/>
          </p15:clr>
        </p15:guide>
        <p15:guide id="2" orient="horz" pos="4491">
          <p15:clr>
            <a:srgbClr val="FBAE40"/>
          </p15:clr>
        </p15:guide>
        <p15:guide id="3" pos="441">
          <p15:clr>
            <a:srgbClr val="FBAE40"/>
          </p15:clr>
        </p15:guide>
        <p15:guide id="4" pos="6292">
          <p15:clr>
            <a:srgbClr val="FBAE40"/>
          </p15:clr>
        </p15:guide>
        <p15:guide id="5" orient="horz" pos="426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8244" y="1634423"/>
            <a:ext cx="9031525" cy="5216524"/>
          </a:xfrm>
        </p:spPr>
        <p:txBody>
          <a:bodyPr/>
          <a:lstStyle>
            <a:lvl1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1pPr>
            <a:lvl2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2pPr>
            <a:lvl3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3pPr>
            <a:lvl4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4pPr>
            <a:lvl5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3BA820-C074-4D1D-96F6-97AB3E406CE4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30623-D212-4AB3-9BFF-634748C9DC7F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538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58244" y="1620838"/>
            <a:ext cx="4497996" cy="522128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809879" y="1627681"/>
            <a:ext cx="4497996" cy="52212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99440-C6AE-4965-A046-5051BF0626D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9A6D1-4B1F-4793-834E-30B856385BA4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43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57125" y="1620838"/>
            <a:ext cx="4497996" cy="63750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rgbClr val="005AA1"/>
                </a:solidFill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66650" y="2268147"/>
            <a:ext cx="4497996" cy="457397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791805" y="1630643"/>
            <a:ext cx="4534493" cy="63750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005AA1"/>
                </a:solidFill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811830" y="2268147"/>
            <a:ext cx="4525596" cy="4573978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32A56-D364-4B71-B326-070A7D08A9AA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0395-3109-48D3-88DE-023A403544F2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5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sk-SK" noProof="0" smtClean="0"/>
              <a:t>Upravte štýly predlohy textu</a:t>
            </a:r>
            <a:endParaRPr lang="de-AT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8244" y="1634423"/>
            <a:ext cx="9031525" cy="5216524"/>
          </a:xfrm>
        </p:spPr>
        <p:txBody>
          <a:bodyPr/>
          <a:lstStyle>
            <a:lvl1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1pPr>
            <a:lvl2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2pPr>
            <a:lvl3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3pPr>
            <a:lvl4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4pPr>
            <a:lvl5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de-AT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3BA820-C074-4D1D-96F6-97AB3E406CE4}" type="datetimeFigureOut">
              <a:rPr lang="de-DE" smtClean="0"/>
              <a:pPr>
                <a:defRPr/>
              </a:pPr>
              <a:t>07.11.2017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30623-D212-4AB3-9BFF-634748C9DC7F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de-DE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2C875-4F75-4D95-86FB-9B800C148438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83244-D210-4D4C-84F2-A22B00B96BC9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45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B38BF-E228-449F-898B-FF9A9CCBDEF3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247A6-792F-4D35-B9C6-DABA0A68AAA6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237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67" y="-20329"/>
            <a:ext cx="10715287" cy="75831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13" y="893861"/>
            <a:ext cx="8696326" cy="857436"/>
          </a:xfrm>
        </p:spPr>
        <p:txBody>
          <a:bodyPr r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88415" y="4045064"/>
            <a:ext cx="5567524" cy="2784718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266700" indent="0" algn="r">
              <a:buNone/>
              <a:defRPr sz="900"/>
            </a:lvl2pPr>
            <a:lvl3pPr marL="447675" indent="0" algn="r">
              <a:buNone/>
              <a:defRPr sz="900"/>
            </a:lvl3pPr>
            <a:lvl4pPr marL="628650" indent="0" algn="r">
              <a:buNone/>
              <a:defRPr sz="900"/>
            </a:lvl4pPr>
            <a:lvl5pPr marL="809625" indent="0" algn="r">
              <a:buNone/>
              <a:defRPr sz="900"/>
            </a:lvl5pPr>
          </a:lstStyle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632789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270">
          <p15:clr>
            <a:srgbClr val="FBAE40"/>
          </p15:clr>
        </p15:guide>
        <p15:guide id="2" orient="horz" pos="90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Slide (2/3 - 1/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 userDrawn="1"/>
        </p:nvCxnSpPr>
        <p:spPr>
          <a:xfrm>
            <a:off x="503014" y="7057919"/>
            <a:ext cx="968102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9" y="1475099"/>
            <a:ext cx="6359105" cy="5365127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  <a:lvl3pPr>
              <a:buClr>
                <a:srgbClr val="00AFD7"/>
              </a:buClr>
              <a:defRPr/>
            </a:lvl3pPr>
            <a:lvl4pPr>
              <a:buClr>
                <a:srgbClr val="00AFD7"/>
              </a:buClr>
              <a:defRPr/>
            </a:lvl4pPr>
            <a:lvl5pPr>
              <a:buClr>
                <a:srgbClr val="00AFD7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3780" y="802971"/>
            <a:ext cx="8017228" cy="32406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rgbClr val="00B0F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99" b="0" cap="all" baseline="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99" b="0" cap="all" baseline="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99" b="0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7146418" y="1475099"/>
            <a:ext cx="3037046" cy="5365127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  <a:lvl3pPr>
              <a:buClr>
                <a:srgbClr val="00AFD7"/>
              </a:buClr>
              <a:defRPr/>
            </a:lvl3pPr>
            <a:lvl4pPr>
              <a:buClr>
                <a:srgbClr val="00AFD7"/>
              </a:buClr>
              <a:defRPr/>
            </a:lvl4pPr>
            <a:lvl5pPr>
              <a:buClr>
                <a:srgbClr val="00AFD7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>
                    <a:tint val="75000"/>
                  </a:srgbClr>
                </a:solidFill>
              </a:rPr>
              <a:t>JLT International Network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F5B6B0A-EDAD-4455-AFBF-D4809E194001}" type="slidenum">
              <a:rPr lang="en-GB" altLang="de-DE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alt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97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6506"/>
            <a:ext cx="10688636" cy="6084796"/>
          </a:xfrm>
          <a:prstGeom prst="rect">
            <a:avLst/>
          </a:prstGeom>
        </p:spPr>
      </p:pic>
      <p:pic>
        <p:nvPicPr>
          <p:cNvPr id="13" name="Picture 1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825" y="-8441"/>
            <a:ext cx="10728000" cy="7592175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0604" y="662363"/>
            <a:ext cx="5067948" cy="928889"/>
          </a:xfrm>
        </p:spPr>
        <p:txBody>
          <a:bodyPr rIns="0" anchor="b">
            <a:normAutofit/>
          </a:bodyPr>
          <a:lstStyle>
            <a:lvl1pPr algn="r">
              <a:defRPr sz="2800">
                <a:solidFill>
                  <a:schemeClr val="bg2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20603" y="5349240"/>
            <a:ext cx="5067948" cy="1538773"/>
          </a:xfrm>
        </p:spPr>
        <p:txBody>
          <a:bodyPr rIns="0" anchor="b">
            <a:norm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 smtClean="0"/>
              <a:t>Formatvorlage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Untertitelmasters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953299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08">
          <p15:clr>
            <a:srgbClr val="FBAE40"/>
          </p15:clr>
        </p15:guide>
        <p15:guide id="2" orient="horz" pos="4491">
          <p15:clr>
            <a:srgbClr val="FBAE40"/>
          </p15:clr>
        </p15:guide>
        <p15:guide id="3" pos="441">
          <p15:clr>
            <a:srgbClr val="FBAE40"/>
          </p15:clr>
        </p15:guide>
        <p15:guide id="4" pos="6292">
          <p15:clr>
            <a:srgbClr val="FBAE40"/>
          </p15:clr>
        </p15:guide>
        <p15:guide id="5" orient="horz" pos="426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8244" y="1634423"/>
            <a:ext cx="9031525" cy="5216524"/>
          </a:xfrm>
        </p:spPr>
        <p:txBody>
          <a:bodyPr/>
          <a:lstStyle>
            <a:lvl1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1pPr>
            <a:lvl2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2pPr>
            <a:lvl3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3pPr>
            <a:lvl4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4pPr>
            <a:lvl5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3BA820-C074-4D1D-96F6-97AB3E406CE4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30623-D212-4AB3-9BFF-634748C9DC7F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48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58244" y="1620838"/>
            <a:ext cx="4497996" cy="522128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809879" y="1627681"/>
            <a:ext cx="4497996" cy="52212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99440-C6AE-4965-A046-5051BF0626D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9A6D1-4B1F-4793-834E-30B856385BA4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665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57125" y="1620838"/>
            <a:ext cx="4497996" cy="63750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rgbClr val="005AA1"/>
                </a:solidFill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66650" y="2268147"/>
            <a:ext cx="4497996" cy="457397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791805" y="1630643"/>
            <a:ext cx="4534493" cy="63750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005AA1"/>
                </a:solidFill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811830" y="2268147"/>
            <a:ext cx="4525596" cy="4573978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32A56-D364-4B71-B326-070A7D08A9AA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0395-3109-48D3-88DE-023A403544F2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76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de-DE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2C875-4F75-4D95-86FB-9B800C148438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83244-D210-4D4C-84F2-A22B00B96BC9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9847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B38BF-E228-449F-898B-FF9A9CCBDEF3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247A6-792F-4D35-B9C6-DABA0A68AAA6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4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smtClean="0"/>
              <a:t>Upravte štýly predlohy textu</a:t>
            </a:r>
            <a:endParaRPr lang="de-AT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58244" y="1620838"/>
            <a:ext cx="4497996" cy="522128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de-AT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809879" y="1627681"/>
            <a:ext cx="4497996" cy="52212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de-AT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99440-C6AE-4965-A046-5051BF0626DC}" type="datetimeFigureOut">
              <a:rPr lang="de-DE" smtClean="0"/>
              <a:pPr>
                <a:defRPr/>
              </a:pPr>
              <a:t>07.11.2017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9A6D1-4B1F-4793-834E-30B856385BA4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67" y="-20329"/>
            <a:ext cx="10715287" cy="75831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13" y="893861"/>
            <a:ext cx="8696326" cy="857436"/>
          </a:xfrm>
        </p:spPr>
        <p:txBody>
          <a:bodyPr r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88415" y="4045064"/>
            <a:ext cx="5567524" cy="2784718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266700" indent="0" algn="r">
              <a:buNone/>
              <a:defRPr sz="900"/>
            </a:lvl2pPr>
            <a:lvl3pPr marL="447675" indent="0" algn="r">
              <a:buNone/>
              <a:defRPr sz="900"/>
            </a:lvl3pPr>
            <a:lvl4pPr marL="628650" indent="0" algn="r">
              <a:buNone/>
              <a:defRPr sz="900"/>
            </a:lvl4pPr>
            <a:lvl5pPr marL="809625" indent="0" algn="r">
              <a:buNone/>
              <a:defRPr sz="900"/>
            </a:lvl5pPr>
          </a:lstStyle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83194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270">
          <p15:clr>
            <a:srgbClr val="FBAE40"/>
          </p15:clr>
        </p15:guide>
        <p15:guide id="2" orient="horz" pos="908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Slide (2/3 - 1/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 userDrawn="1"/>
        </p:nvCxnSpPr>
        <p:spPr>
          <a:xfrm>
            <a:off x="503014" y="7057919"/>
            <a:ext cx="968102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9" y="1475099"/>
            <a:ext cx="6359105" cy="5365127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  <a:lvl3pPr>
              <a:buClr>
                <a:srgbClr val="00AFD7"/>
              </a:buClr>
              <a:defRPr/>
            </a:lvl3pPr>
            <a:lvl4pPr>
              <a:buClr>
                <a:srgbClr val="00AFD7"/>
              </a:buClr>
              <a:defRPr/>
            </a:lvl4pPr>
            <a:lvl5pPr>
              <a:buClr>
                <a:srgbClr val="00AFD7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3780" y="802971"/>
            <a:ext cx="8017228" cy="32406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rgbClr val="00B0F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99" b="0" cap="all" baseline="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99" b="0" cap="all" baseline="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99" b="0" cap="all" baseline="0">
                <a:solidFill>
                  <a:schemeClr val="tx2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99" b="0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7146418" y="1475099"/>
            <a:ext cx="3037046" cy="5365127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  <a:lvl3pPr>
              <a:buClr>
                <a:srgbClr val="00AFD7"/>
              </a:buClr>
              <a:defRPr/>
            </a:lvl3pPr>
            <a:lvl4pPr>
              <a:buClr>
                <a:srgbClr val="00AFD7"/>
              </a:buClr>
              <a:defRPr/>
            </a:lvl4pPr>
            <a:lvl5pPr>
              <a:buClr>
                <a:srgbClr val="00AFD7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>
                    <a:tint val="75000"/>
                  </a:srgbClr>
                </a:solidFill>
              </a:rPr>
              <a:t>JLT International Network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F5B6B0A-EDAD-4455-AFBF-D4809E194001}" type="slidenum">
              <a:rPr lang="en-GB" altLang="de-DE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alt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38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noProof="0" smtClean="0"/>
              <a:t>Upravte štýly predlohy textu</a:t>
            </a:r>
            <a:endParaRPr lang="de-AT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57125" y="1620838"/>
            <a:ext cx="4497996" cy="63750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rgbClr val="005AA1"/>
                </a:solidFill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sk-SK" noProof="0" smtClean="0"/>
              <a:t>Upravte štýl predlohy textu.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66650" y="2268147"/>
            <a:ext cx="4497996" cy="457397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de-AT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791805" y="1630643"/>
            <a:ext cx="4534493" cy="63750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005AA1"/>
                </a:solidFill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sk-SK" noProof="0" smtClean="0"/>
              <a:t>Upravte štýl predlohy textu.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811830" y="2268147"/>
            <a:ext cx="4525596" cy="4573978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de-AT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32A56-D364-4B71-B326-070A7D08A9AA}" type="datetimeFigureOut">
              <a:rPr lang="de-DE" smtClean="0"/>
              <a:pPr>
                <a:defRPr/>
              </a:pPr>
              <a:t>07.11.2017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0395-3109-48D3-88DE-023A403544F2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smtClean="0"/>
              <a:t>Upravte štýly predlohy textu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2C875-4F75-4D95-86FB-9B800C148438}" type="datetimeFigureOut">
              <a:rPr lang="de-DE" smtClean="0"/>
              <a:pPr>
                <a:defRPr/>
              </a:pPr>
              <a:t>07.11.2017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83244-D210-4D4C-84F2-A22B00B96BC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B38BF-E228-449F-898B-FF9A9CCBDEF3}" type="datetimeFigureOut">
              <a:rPr lang="de-DE" smtClean="0"/>
              <a:pPr>
                <a:defRPr/>
              </a:pPr>
              <a:t>07.11.2017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247A6-792F-4D35-B9C6-DABA0A68AAA6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67" y="-20329"/>
            <a:ext cx="10715287" cy="75831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13" y="893861"/>
            <a:ext cx="8696326" cy="857436"/>
          </a:xfrm>
        </p:spPr>
        <p:txBody>
          <a:bodyPr r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86022" y="4045064"/>
            <a:ext cx="5567524" cy="2784718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266700" indent="0" algn="r">
              <a:buNone/>
              <a:defRPr sz="900"/>
            </a:lvl2pPr>
            <a:lvl3pPr marL="447675" indent="0" algn="r">
              <a:buNone/>
              <a:defRPr sz="900"/>
            </a:lvl3pPr>
            <a:lvl4pPr marL="628650" indent="0" algn="r">
              <a:buNone/>
              <a:defRPr sz="900"/>
            </a:lvl4pPr>
            <a:lvl5pPr marL="809625" indent="0" algn="r">
              <a:buNone/>
              <a:defRPr sz="900"/>
            </a:lvl5pPr>
          </a:lstStyle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027940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270" userDrawn="1">
          <p15:clr>
            <a:srgbClr val="FBAE40"/>
          </p15:clr>
        </p15:guide>
        <p15:guide id="2" orient="horz" pos="90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6506"/>
            <a:ext cx="10688636" cy="6084796"/>
          </a:xfrm>
          <a:prstGeom prst="rect">
            <a:avLst/>
          </a:prstGeom>
        </p:spPr>
      </p:pic>
      <p:pic>
        <p:nvPicPr>
          <p:cNvPr id="13" name="Picture 1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825" y="-8441"/>
            <a:ext cx="10728000" cy="7592175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0604" y="662363"/>
            <a:ext cx="5067948" cy="928889"/>
          </a:xfrm>
        </p:spPr>
        <p:txBody>
          <a:bodyPr rIns="0" anchor="b">
            <a:normAutofit/>
          </a:bodyPr>
          <a:lstStyle>
            <a:lvl1pPr algn="r">
              <a:defRPr sz="2800">
                <a:solidFill>
                  <a:schemeClr val="bg2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20603" y="5349240"/>
            <a:ext cx="5067948" cy="1538773"/>
          </a:xfrm>
        </p:spPr>
        <p:txBody>
          <a:bodyPr rIns="0" anchor="b">
            <a:norm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 smtClean="0"/>
              <a:t>Formatvorlage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Untertitelmasters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538569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08">
          <p15:clr>
            <a:srgbClr val="FBAE40"/>
          </p15:clr>
        </p15:guide>
        <p15:guide id="2" orient="horz" pos="4491">
          <p15:clr>
            <a:srgbClr val="FBAE40"/>
          </p15:clr>
        </p15:guide>
        <p15:guide id="3" pos="441">
          <p15:clr>
            <a:srgbClr val="FBAE40"/>
          </p15:clr>
        </p15:guide>
        <p15:guide id="4" pos="6292">
          <p15:clr>
            <a:srgbClr val="FBAE40"/>
          </p15:clr>
        </p15:guide>
        <p15:guide id="5" orient="horz" pos="426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8244" y="1634423"/>
            <a:ext cx="9031525" cy="5216524"/>
          </a:xfrm>
        </p:spPr>
        <p:txBody>
          <a:bodyPr/>
          <a:lstStyle>
            <a:lvl1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1pPr>
            <a:lvl2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2pPr>
            <a:lvl3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3pPr>
            <a:lvl4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4pPr>
            <a:lvl5pPr>
              <a:spcBef>
                <a:spcPts val="600"/>
              </a:spcBef>
              <a:buSzPct val="100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3BA820-C074-4D1D-96F6-97AB3E406CE4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07.11.2017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30623-D212-4AB3-9BFF-634748C9DC7F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de-AT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57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96" y="-18287"/>
            <a:ext cx="10691473" cy="756285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16074" y="537407"/>
            <a:ext cx="8696326" cy="857436"/>
          </a:xfrm>
          <a:prstGeom prst="rect">
            <a:avLst/>
          </a:prstGeom>
        </p:spPr>
        <p:txBody>
          <a:bodyPr vert="horz" lIns="0" tIns="49785" rIns="99569" bIns="49785" rtlCol="0" anchor="ctr">
            <a:normAutofit/>
          </a:bodyPr>
          <a:lstStyle/>
          <a:p>
            <a:r>
              <a:rPr lang="de-AT" noProof="0" dirty="0" smtClean="0"/>
              <a:t>Titelmasterformat</a:t>
            </a:r>
            <a:r>
              <a:rPr lang="de-DE" dirty="0" smtClean="0"/>
              <a:t>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39838" y="1626748"/>
            <a:ext cx="9072561" cy="5216524"/>
          </a:xfrm>
          <a:prstGeom prst="rect">
            <a:avLst/>
          </a:prstGeom>
        </p:spPr>
        <p:txBody>
          <a:bodyPr vert="horz" lIns="0" tIns="49785" rIns="99569" bIns="49785" rtlCol="0">
            <a:noAutofit/>
          </a:bodyPr>
          <a:lstStyle/>
          <a:p>
            <a:pPr lvl="0"/>
            <a:r>
              <a:rPr lang="de-AT" noProof="0" dirty="0" smtClean="0"/>
              <a:t>Textmasterformate durch Klicken bearbeiten</a:t>
            </a:r>
          </a:p>
          <a:p>
            <a:pPr lvl="1"/>
            <a:r>
              <a:rPr lang="de-AT" noProof="0" dirty="0" smtClean="0"/>
              <a:t>Zweite Ebene</a:t>
            </a:r>
          </a:p>
          <a:p>
            <a:pPr lvl="2"/>
            <a:r>
              <a:rPr lang="de-AT" noProof="0" dirty="0" smtClean="0"/>
              <a:t>Dritte Ebene</a:t>
            </a:r>
          </a:p>
          <a:p>
            <a:pPr lvl="3"/>
            <a:r>
              <a:rPr lang="de-AT" noProof="0" dirty="0" smtClean="0"/>
              <a:t>Vierte Ebene</a:t>
            </a:r>
          </a:p>
          <a:p>
            <a:pPr lvl="4"/>
            <a:r>
              <a:rPr lang="de-AT" noProof="0" dirty="0" smtClean="0"/>
              <a:t>Fünfte Ebene</a:t>
            </a:r>
            <a:endParaRPr lang="de-AT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748" y="7214367"/>
            <a:ext cx="2685700" cy="348483"/>
          </a:xfrm>
          <a:prstGeom prst="rect">
            <a:avLst/>
          </a:prstGeom>
        </p:spPr>
        <p:txBody>
          <a:bodyPr vert="horz" lIns="0" tIns="49785" rIns="99569" bIns="4978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E086A61-B0C6-4726-8F8E-BA18AE422903}" type="datetimeFigureOut">
              <a:rPr lang="de-DE" smtClean="0"/>
              <a:pPr/>
              <a:t>07.11.2017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51952" y="7177847"/>
            <a:ext cx="3384735" cy="38500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0191" y="7177847"/>
            <a:ext cx="2647685" cy="385004"/>
          </a:xfrm>
          <a:prstGeom prst="rect">
            <a:avLst/>
          </a:prstGeom>
        </p:spPr>
        <p:txBody>
          <a:bodyPr vert="horz" lIns="99569" tIns="49785" rIns="0" bIns="4978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D30C25F-D1EB-45AF-BD9A-14523AD9C482}" type="slidenum">
              <a:rPr lang="de-AT" smtClean="0"/>
              <a:pPr/>
              <a:t>‹#›</a:t>
            </a:fld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6" r:id="rId7"/>
  </p:sldLayoutIdLst>
  <p:txStyles>
    <p:titleStyle>
      <a:lvl1pPr marL="0" indent="0" algn="l" defTabSz="995690" rtl="0" eaLnBrk="1" latinLnBrk="0" hangingPunct="1">
        <a:spcBef>
          <a:spcPct val="0"/>
        </a:spcBef>
        <a:buNone/>
        <a:defRPr sz="28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6700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94" userDrawn="1">
          <p15:clr>
            <a:srgbClr val="F26B43"/>
          </p15:clr>
        </p15:guide>
        <p15:guide id="2" pos="781" userDrawn="1">
          <p15:clr>
            <a:srgbClr val="F26B43"/>
          </p15:clr>
        </p15:guide>
        <p15:guide id="3" pos="1008" userDrawn="1">
          <p15:clr>
            <a:srgbClr val="F26B43"/>
          </p15:clr>
        </p15:guide>
        <p15:guide id="4" pos="6496" userDrawn="1">
          <p15:clr>
            <a:srgbClr val="F26B43"/>
          </p15:clr>
        </p15:guide>
        <p15:guide id="5" orient="horz" pos="681" userDrawn="1">
          <p15:clr>
            <a:srgbClr val="F26B43"/>
          </p15:clr>
        </p15:guide>
        <p15:guide id="6" orient="horz" pos="1021" userDrawn="1">
          <p15:clr>
            <a:srgbClr val="F26B43"/>
          </p15:clr>
        </p15:guide>
        <p15:guide id="7" orient="horz" pos="431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96" y="-18287"/>
            <a:ext cx="10691473" cy="756285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16074" y="537407"/>
            <a:ext cx="8696326" cy="857436"/>
          </a:xfrm>
          <a:prstGeom prst="rect">
            <a:avLst/>
          </a:prstGeom>
        </p:spPr>
        <p:txBody>
          <a:bodyPr vert="horz" lIns="0" tIns="49785" rIns="99569" bIns="49785" rtlCol="0" anchor="ctr">
            <a:normAutofit/>
          </a:bodyPr>
          <a:lstStyle/>
          <a:p>
            <a:r>
              <a:rPr lang="en-GB" noProof="0" dirty="0" err="1" smtClean="0"/>
              <a:t>Titelmasterformat</a:t>
            </a:r>
            <a:r>
              <a:rPr lang="de-DE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39838" y="1626748"/>
            <a:ext cx="9072561" cy="5216524"/>
          </a:xfrm>
          <a:prstGeom prst="rect">
            <a:avLst/>
          </a:prstGeom>
        </p:spPr>
        <p:txBody>
          <a:bodyPr vert="horz" lIns="0" tIns="49785" rIns="99569" bIns="49785" rtlCol="0">
            <a:noAutofit/>
          </a:bodyPr>
          <a:lstStyle/>
          <a:p>
            <a:pPr lvl="0"/>
            <a:r>
              <a:rPr lang="en-GB" noProof="0" dirty="0" err="1" smtClean="0"/>
              <a:t>Textmasterformate</a:t>
            </a:r>
            <a:r>
              <a:rPr lang="de-AT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748" y="7214367"/>
            <a:ext cx="2685700" cy="348483"/>
          </a:xfrm>
          <a:prstGeom prst="rect">
            <a:avLst/>
          </a:prstGeom>
        </p:spPr>
        <p:txBody>
          <a:bodyPr vert="horz" lIns="0" tIns="49785" rIns="99569" bIns="4978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E086A61-B0C6-4726-8F8E-BA18AE422903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07.11.2017</a:t>
            </a:fld>
            <a:endParaRPr lang="de-A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51952" y="7177847"/>
            <a:ext cx="3384735" cy="38500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e-A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0191" y="7177847"/>
            <a:ext cx="2647685" cy="385004"/>
          </a:xfrm>
          <a:prstGeom prst="rect">
            <a:avLst/>
          </a:prstGeom>
        </p:spPr>
        <p:txBody>
          <a:bodyPr vert="horz" lIns="99569" tIns="49785" rIns="0" bIns="4978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D30C25F-D1EB-45AF-BD9A-14523AD9C482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AT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</p:sldLayoutIdLst>
  <p:txStyles>
    <p:titleStyle>
      <a:lvl1pPr marL="0" indent="0" algn="l" defTabSz="995690" rtl="0" eaLnBrk="1" latinLnBrk="0" hangingPunct="1">
        <a:spcBef>
          <a:spcPct val="0"/>
        </a:spcBef>
        <a:buNone/>
        <a:defRPr sz="28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6700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94">
          <p15:clr>
            <a:srgbClr val="F26B43"/>
          </p15:clr>
        </p15:guide>
        <p15:guide id="2" pos="781">
          <p15:clr>
            <a:srgbClr val="F26B43"/>
          </p15:clr>
        </p15:guide>
        <p15:guide id="3" pos="1008">
          <p15:clr>
            <a:srgbClr val="F26B43"/>
          </p15:clr>
        </p15:guide>
        <p15:guide id="4" pos="6496">
          <p15:clr>
            <a:srgbClr val="F26B43"/>
          </p15:clr>
        </p15:guide>
        <p15:guide id="5" orient="horz" pos="681">
          <p15:clr>
            <a:srgbClr val="F26B43"/>
          </p15:clr>
        </p15:guide>
        <p15:guide id="6" orient="horz" pos="1021">
          <p15:clr>
            <a:srgbClr val="F26B43"/>
          </p15:clr>
        </p15:guide>
        <p15:guide id="7" orient="horz" pos="431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96" y="-18287"/>
            <a:ext cx="10691473" cy="756285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16074" y="537407"/>
            <a:ext cx="8696326" cy="857436"/>
          </a:xfrm>
          <a:prstGeom prst="rect">
            <a:avLst/>
          </a:prstGeom>
        </p:spPr>
        <p:txBody>
          <a:bodyPr vert="horz" lIns="0" tIns="49785" rIns="99569" bIns="49785" rtlCol="0" anchor="ctr">
            <a:normAutofit/>
          </a:bodyPr>
          <a:lstStyle/>
          <a:p>
            <a:r>
              <a:rPr lang="en-GB" noProof="0" dirty="0" err="1" smtClean="0"/>
              <a:t>Titelmasterformat</a:t>
            </a:r>
            <a:r>
              <a:rPr lang="de-DE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39838" y="1626748"/>
            <a:ext cx="9072561" cy="5216524"/>
          </a:xfrm>
          <a:prstGeom prst="rect">
            <a:avLst/>
          </a:prstGeom>
        </p:spPr>
        <p:txBody>
          <a:bodyPr vert="horz" lIns="0" tIns="49785" rIns="99569" bIns="49785" rtlCol="0">
            <a:noAutofit/>
          </a:bodyPr>
          <a:lstStyle/>
          <a:p>
            <a:pPr lvl="0"/>
            <a:r>
              <a:rPr lang="en-GB" noProof="0" dirty="0" err="1" smtClean="0"/>
              <a:t>Textmasterformate</a:t>
            </a:r>
            <a:r>
              <a:rPr lang="de-AT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748" y="7214367"/>
            <a:ext cx="2685700" cy="348483"/>
          </a:xfrm>
          <a:prstGeom prst="rect">
            <a:avLst/>
          </a:prstGeom>
        </p:spPr>
        <p:txBody>
          <a:bodyPr vert="horz" lIns="0" tIns="49785" rIns="99569" bIns="4978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E086A61-B0C6-4726-8F8E-BA18AE422903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07.11.2017</a:t>
            </a:fld>
            <a:endParaRPr lang="de-A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51952" y="7177847"/>
            <a:ext cx="3384735" cy="38500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e-A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0191" y="7177847"/>
            <a:ext cx="2647685" cy="385004"/>
          </a:xfrm>
          <a:prstGeom prst="rect">
            <a:avLst/>
          </a:prstGeom>
        </p:spPr>
        <p:txBody>
          <a:bodyPr vert="horz" lIns="99569" tIns="49785" rIns="0" bIns="4978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D30C25F-D1EB-45AF-BD9A-14523AD9C482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AT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2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</p:sldLayoutIdLst>
  <p:txStyles>
    <p:titleStyle>
      <a:lvl1pPr marL="0" indent="0" algn="l" defTabSz="995690" rtl="0" eaLnBrk="1" latinLnBrk="0" hangingPunct="1">
        <a:spcBef>
          <a:spcPct val="0"/>
        </a:spcBef>
        <a:buNone/>
        <a:defRPr sz="28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6700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94">
          <p15:clr>
            <a:srgbClr val="F26B43"/>
          </p15:clr>
        </p15:guide>
        <p15:guide id="2" pos="781">
          <p15:clr>
            <a:srgbClr val="F26B43"/>
          </p15:clr>
        </p15:guide>
        <p15:guide id="3" pos="1008">
          <p15:clr>
            <a:srgbClr val="F26B43"/>
          </p15:clr>
        </p15:guide>
        <p15:guide id="4" pos="6496">
          <p15:clr>
            <a:srgbClr val="F26B43"/>
          </p15:clr>
        </p15:guide>
        <p15:guide id="5" orient="horz" pos="681">
          <p15:clr>
            <a:srgbClr val="F26B43"/>
          </p15:clr>
        </p15:guide>
        <p15:guide id="6" orient="horz" pos="1021">
          <p15:clr>
            <a:srgbClr val="F26B43"/>
          </p15:clr>
        </p15:guide>
        <p15:guide id="7" orient="horz" pos="431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96" y="-18287"/>
            <a:ext cx="10691473" cy="756285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16074" y="537407"/>
            <a:ext cx="8696326" cy="857436"/>
          </a:xfrm>
          <a:prstGeom prst="rect">
            <a:avLst/>
          </a:prstGeom>
        </p:spPr>
        <p:txBody>
          <a:bodyPr vert="horz" lIns="0" tIns="49785" rIns="99569" bIns="49785" rtlCol="0" anchor="ctr">
            <a:normAutofit/>
          </a:bodyPr>
          <a:lstStyle/>
          <a:p>
            <a:r>
              <a:rPr lang="en-GB" noProof="0" dirty="0" err="1" smtClean="0"/>
              <a:t>Titelmasterformat</a:t>
            </a:r>
            <a:r>
              <a:rPr lang="de-DE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39838" y="1626748"/>
            <a:ext cx="9072561" cy="5216524"/>
          </a:xfrm>
          <a:prstGeom prst="rect">
            <a:avLst/>
          </a:prstGeom>
        </p:spPr>
        <p:txBody>
          <a:bodyPr vert="horz" lIns="0" tIns="49785" rIns="99569" bIns="49785" rtlCol="0">
            <a:noAutofit/>
          </a:bodyPr>
          <a:lstStyle/>
          <a:p>
            <a:pPr lvl="0"/>
            <a:r>
              <a:rPr lang="en-GB" noProof="0" dirty="0" err="1" smtClean="0"/>
              <a:t>Textmasterformate</a:t>
            </a:r>
            <a:r>
              <a:rPr lang="de-AT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748" y="7214367"/>
            <a:ext cx="2685700" cy="348483"/>
          </a:xfrm>
          <a:prstGeom prst="rect">
            <a:avLst/>
          </a:prstGeom>
        </p:spPr>
        <p:txBody>
          <a:bodyPr vert="horz" lIns="0" tIns="49785" rIns="99569" bIns="4978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E086A61-B0C6-4726-8F8E-BA18AE422903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07.11.2017</a:t>
            </a:fld>
            <a:endParaRPr lang="de-A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51952" y="7177847"/>
            <a:ext cx="3384735" cy="38500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e-A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0191" y="7177847"/>
            <a:ext cx="2647685" cy="385004"/>
          </a:xfrm>
          <a:prstGeom prst="rect">
            <a:avLst/>
          </a:prstGeom>
        </p:spPr>
        <p:txBody>
          <a:bodyPr vert="horz" lIns="99569" tIns="49785" rIns="0" bIns="4978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D30C25F-D1EB-45AF-BD9A-14523AD9C482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AT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28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</p:sldLayoutIdLst>
  <p:txStyles>
    <p:titleStyle>
      <a:lvl1pPr marL="0" indent="0" algn="l" defTabSz="995690" rtl="0" eaLnBrk="1" latinLnBrk="0" hangingPunct="1">
        <a:spcBef>
          <a:spcPct val="0"/>
        </a:spcBef>
        <a:buNone/>
        <a:defRPr sz="28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180975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6700" algn="l" defTabSz="995690" rtl="0" eaLnBrk="1" latinLnBrk="0" hangingPunct="1">
        <a:spcBef>
          <a:spcPts val="600"/>
        </a:spcBef>
        <a:buClr>
          <a:srgbClr val="FD6A00"/>
        </a:buClr>
        <a:buSzPct val="100000"/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94">
          <p15:clr>
            <a:srgbClr val="F26B43"/>
          </p15:clr>
        </p15:guide>
        <p15:guide id="2" pos="781">
          <p15:clr>
            <a:srgbClr val="F26B43"/>
          </p15:clr>
        </p15:guide>
        <p15:guide id="3" pos="1008">
          <p15:clr>
            <a:srgbClr val="F26B43"/>
          </p15:clr>
        </p15:guide>
        <p15:guide id="4" pos="6496">
          <p15:clr>
            <a:srgbClr val="F26B43"/>
          </p15:clr>
        </p15:guide>
        <p15:guide id="5" orient="horz" pos="681">
          <p15:clr>
            <a:srgbClr val="F26B43"/>
          </p15:clr>
        </p15:guide>
        <p15:guide id="6" orient="horz" pos="1021">
          <p15:clr>
            <a:srgbClr val="F26B43"/>
          </p15:clr>
        </p15:guide>
        <p15:guide id="7" orient="horz" pos="43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GrECo JLT Slovakia</a:t>
            </a:r>
            <a:endParaRPr lang="en-GB" dirty="0"/>
          </a:p>
        </p:txBody>
      </p:sp>
      <p:sp>
        <p:nvSpPr>
          <p:cNvPr id="10" name="Untertitel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Možnosti poistenia rizika fantómového dopravcu</a:t>
            </a:r>
            <a:br>
              <a:rPr lang="sk-SK" dirty="0" smtClean="0"/>
            </a:br>
            <a:r>
              <a:rPr lang="sk-SK" dirty="0" smtClean="0"/>
              <a:t>Odborná konferencia ZLZ SR 2017</a:t>
            </a:r>
          </a:p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sz="1600" dirty="0" smtClean="0"/>
              <a:t>9.11.2017</a:t>
            </a:r>
            <a:endParaRPr lang="sk-SK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GrECo JLT </a:t>
            </a:r>
            <a:r>
              <a:rPr lang="sk-SK" dirty="0" smtClean="0"/>
              <a:t>Group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Medzinárodný poistný maklér pre poistenie podnikov</a:t>
            </a:r>
            <a:endParaRPr lang="en-GB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AT" sz="4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505475" y="2719969"/>
            <a:ext cx="10095295" cy="3912275"/>
            <a:chOff x="505475" y="2849273"/>
            <a:chExt cx="10095295" cy="3912275"/>
          </a:xfrm>
        </p:grpSpPr>
        <p:sp>
          <p:nvSpPr>
            <p:cNvPr id="10" name="Textfeld 9"/>
            <p:cNvSpPr txBox="1"/>
            <p:nvPr/>
          </p:nvSpPr>
          <p:spPr bwMode="auto">
            <a:xfrm>
              <a:off x="505475" y="3840025"/>
              <a:ext cx="2798618" cy="605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000"/>
                </a:lnSpc>
                <a:buClr>
                  <a:srgbClr val="FD6A0A"/>
                </a:buClr>
                <a:buSzPct val="70000"/>
              </a:pPr>
              <a:r>
                <a:rPr lang="en-GB" sz="4000" dirty="0" smtClean="0">
                  <a:solidFill>
                    <a:srgbClr val="005AA1"/>
                  </a:solidFill>
                  <a:latin typeface="Calibri" pitchFamily="34" charset="0"/>
                </a:rPr>
                <a:t>790</a:t>
              </a:r>
            </a:p>
            <a:p>
              <a:pPr algn="ctr">
                <a:lnSpc>
                  <a:spcPts val="2000"/>
                </a:lnSpc>
                <a:buClr>
                  <a:srgbClr val="FD6A0A"/>
                </a:buClr>
                <a:buSzPct val="70000"/>
              </a:pPr>
              <a:r>
                <a:rPr lang="sk-SK" sz="1800" dirty="0" smtClean="0">
                  <a:solidFill>
                    <a:srgbClr val="000000"/>
                  </a:solidFill>
                  <a:latin typeface="Calibri" pitchFamily="34" charset="0"/>
                </a:rPr>
                <a:t>zamestnancov</a:t>
              </a:r>
              <a:endParaRPr lang="en-GB" sz="1800" dirty="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7910" y="2869505"/>
              <a:ext cx="540000" cy="540000"/>
            </a:xfrm>
            <a:prstGeom prst="rect">
              <a:avLst/>
            </a:prstGeom>
          </p:spPr>
        </p:pic>
        <p:sp>
          <p:nvSpPr>
            <p:cNvPr id="12" name="Textfeld 11"/>
            <p:cNvSpPr txBox="1"/>
            <p:nvPr/>
          </p:nvSpPr>
          <p:spPr bwMode="auto">
            <a:xfrm>
              <a:off x="1978028" y="5712350"/>
              <a:ext cx="2798618" cy="104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600"/>
                </a:lnSpc>
                <a:buClr>
                  <a:srgbClr val="FD6A0A"/>
                </a:buClr>
                <a:buSzPct val="70000"/>
              </a:pPr>
              <a:r>
                <a:rPr lang="en-GB" sz="4000" dirty="0" smtClean="0">
                  <a:solidFill>
                    <a:srgbClr val="005AA1"/>
                  </a:solidFill>
                  <a:latin typeface="Calibri" pitchFamily="34" charset="0"/>
                </a:rPr>
                <a:t>54</a:t>
              </a:r>
              <a:r>
                <a:rPr lang="en-GB" sz="1600" b="1" dirty="0" smtClean="0">
                  <a:solidFill>
                    <a:srgbClr val="005AA1"/>
                  </a:solidFill>
                  <a:latin typeface="Calibri" pitchFamily="34" charset="0"/>
                </a:rPr>
                <a:t> </a:t>
              </a:r>
              <a:r>
                <a:rPr lang="sk-SK" sz="1800" dirty="0" smtClean="0">
                  <a:solidFill>
                    <a:srgbClr val="000000"/>
                  </a:solidFill>
                  <a:latin typeface="Calibri" pitchFamily="34" charset="0"/>
                </a:rPr>
                <a:t>pobočiek</a:t>
              </a:r>
              <a:endParaRPr lang="en-GB" sz="18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lnSpc>
                  <a:spcPts val="3600"/>
                </a:lnSpc>
                <a:buClr>
                  <a:srgbClr val="FD6A0A"/>
                </a:buClr>
                <a:buSzPct val="70000"/>
              </a:pPr>
              <a:r>
                <a:rPr lang="sk-SK" sz="1800" dirty="0" smtClean="0">
                  <a:solidFill>
                    <a:srgbClr val="000000"/>
                  </a:solidFill>
                  <a:latin typeface="Calibri" pitchFamily="34" charset="0"/>
                </a:rPr>
                <a:t>v</a:t>
              </a:r>
              <a:r>
                <a:rPr lang="en-GB" sz="4400" b="1" dirty="0" smtClean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n-GB" sz="4000" dirty="0">
                  <a:solidFill>
                    <a:srgbClr val="005AA1"/>
                  </a:solidFill>
                  <a:latin typeface="Calibri" pitchFamily="34" charset="0"/>
                </a:rPr>
                <a:t>16</a:t>
              </a:r>
              <a:r>
                <a:rPr lang="en-GB" sz="4400" b="1" dirty="0" smtClean="0">
                  <a:solidFill>
                    <a:srgbClr val="005AA1"/>
                  </a:solidFill>
                  <a:latin typeface="Calibri" pitchFamily="34" charset="0"/>
                </a:rPr>
                <a:t> </a:t>
              </a:r>
              <a:r>
                <a:rPr lang="sk-SK" sz="1800" dirty="0" smtClean="0">
                  <a:solidFill>
                    <a:srgbClr val="000000"/>
                  </a:solidFill>
                  <a:latin typeface="Calibri" pitchFamily="34" charset="0"/>
                </a:rPr>
                <a:t>krajinách Európy</a:t>
              </a:r>
              <a:endParaRPr lang="en-GB" sz="18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 bwMode="auto">
            <a:xfrm>
              <a:off x="6620816" y="5744250"/>
              <a:ext cx="3979954" cy="492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600"/>
                </a:lnSpc>
                <a:buClr>
                  <a:srgbClr val="FD6A0A"/>
                </a:buClr>
                <a:buSzPct val="70000"/>
              </a:pPr>
              <a:endParaRPr lang="en-GB" sz="1600" dirty="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7337" y="4920213"/>
              <a:ext cx="480000" cy="540000"/>
            </a:xfrm>
            <a:prstGeom prst="rect">
              <a:avLst/>
            </a:prstGeom>
          </p:spPr>
        </p:pic>
        <p:sp>
          <p:nvSpPr>
            <p:cNvPr id="16" name="Textfeld 15"/>
            <p:cNvSpPr txBox="1"/>
            <p:nvPr/>
          </p:nvSpPr>
          <p:spPr bwMode="auto">
            <a:xfrm>
              <a:off x="5221507" y="5917943"/>
              <a:ext cx="2798618" cy="605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000"/>
                </a:lnSpc>
                <a:buClr>
                  <a:srgbClr val="FD6A0A"/>
                </a:buClr>
                <a:buSzPct val="70000"/>
              </a:pPr>
              <a:r>
                <a:rPr lang="en-GB" sz="4000" dirty="0">
                  <a:solidFill>
                    <a:srgbClr val="005AA1"/>
                  </a:solidFill>
                  <a:latin typeface="Calibri" pitchFamily="34" charset="0"/>
                </a:rPr>
                <a:t>90</a:t>
              </a:r>
            </a:p>
            <a:p>
              <a:pPr algn="ctr">
                <a:lnSpc>
                  <a:spcPts val="2000"/>
                </a:lnSpc>
                <a:buClr>
                  <a:srgbClr val="FD6A0A"/>
                </a:buClr>
                <a:buSzPct val="70000"/>
              </a:pPr>
              <a:r>
                <a:rPr lang="sk-SK" sz="1800" dirty="0" smtClean="0">
                  <a:solidFill>
                    <a:srgbClr val="000000"/>
                  </a:solidFill>
                  <a:latin typeface="Calibri" pitchFamily="34" charset="0"/>
                </a:rPr>
                <a:t>Ročná história</a:t>
              </a:r>
              <a:endParaRPr lang="en-GB" sz="18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6506" y="5000948"/>
              <a:ext cx="828620" cy="539999"/>
            </a:xfrm>
            <a:prstGeom prst="rect">
              <a:avLst/>
            </a:prstGeom>
          </p:spPr>
        </p:pic>
        <p:sp>
          <p:nvSpPr>
            <p:cNvPr id="18" name="Textfeld 17"/>
            <p:cNvSpPr txBox="1"/>
            <p:nvPr/>
          </p:nvSpPr>
          <p:spPr bwMode="auto">
            <a:xfrm>
              <a:off x="3620655" y="3845425"/>
              <a:ext cx="3176364" cy="605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000"/>
                </a:lnSpc>
                <a:buClr>
                  <a:srgbClr val="FD6A0A"/>
                </a:buClr>
                <a:buSzPct val="70000"/>
              </a:pPr>
              <a:r>
                <a:rPr lang="en-GB" sz="4000" dirty="0" smtClean="0">
                  <a:solidFill>
                    <a:srgbClr val="005AA1"/>
                  </a:solidFill>
                  <a:latin typeface="Calibri" pitchFamily="34" charset="0"/>
                </a:rPr>
                <a:t>78</a:t>
              </a:r>
              <a:endParaRPr lang="en-GB" sz="4000" dirty="0">
                <a:solidFill>
                  <a:srgbClr val="005AA1"/>
                </a:solidFill>
                <a:latin typeface="Calibri" pitchFamily="34" charset="0"/>
              </a:endParaRPr>
            </a:p>
            <a:p>
              <a:pPr algn="ctr">
                <a:lnSpc>
                  <a:spcPts val="2000"/>
                </a:lnSpc>
                <a:buClr>
                  <a:srgbClr val="FD6A0A"/>
                </a:buClr>
                <a:buSzPct val="70000"/>
              </a:pPr>
              <a:r>
                <a:rPr lang="sk-SK" sz="1800" dirty="0" smtClean="0">
                  <a:solidFill>
                    <a:srgbClr val="000000"/>
                  </a:solidFill>
                  <a:latin typeface="Calibri" pitchFamily="34" charset="0"/>
                </a:rPr>
                <a:t>mil. EUR obrat</a:t>
              </a:r>
              <a:endParaRPr lang="en-GB" sz="18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2016" y="2876981"/>
              <a:ext cx="498461" cy="540000"/>
            </a:xfrm>
            <a:prstGeom prst="rect">
              <a:avLst/>
            </a:prstGeom>
          </p:spPr>
        </p:pic>
        <p:sp>
          <p:nvSpPr>
            <p:cNvPr id="20" name="Textfeld 19"/>
            <p:cNvSpPr txBox="1"/>
            <p:nvPr/>
          </p:nvSpPr>
          <p:spPr bwMode="auto">
            <a:xfrm>
              <a:off x="7103399" y="3842504"/>
              <a:ext cx="3093545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000"/>
                </a:lnSpc>
                <a:buClr>
                  <a:srgbClr val="FD6A0A"/>
                </a:buClr>
                <a:buSzPct val="70000"/>
              </a:pPr>
              <a:r>
                <a:rPr lang="en-GB" sz="4000" dirty="0" smtClean="0">
                  <a:solidFill>
                    <a:srgbClr val="005AA1"/>
                  </a:solidFill>
                  <a:latin typeface="Calibri" pitchFamily="34" charset="0"/>
                </a:rPr>
                <a:t>600</a:t>
              </a:r>
              <a:endParaRPr lang="en-GB" sz="4000" dirty="0">
                <a:solidFill>
                  <a:srgbClr val="005AA1"/>
                </a:solidFill>
                <a:latin typeface="Calibri" pitchFamily="34" charset="0"/>
              </a:endParaRPr>
            </a:p>
            <a:p>
              <a:pPr algn="ctr">
                <a:lnSpc>
                  <a:spcPts val="2000"/>
                </a:lnSpc>
                <a:buClr>
                  <a:srgbClr val="FD6A0A"/>
                </a:buClr>
                <a:buSzPct val="70000"/>
              </a:pPr>
              <a:r>
                <a:rPr lang="sk-SK" sz="1800" dirty="0" smtClean="0">
                  <a:solidFill>
                    <a:srgbClr val="000000"/>
                  </a:solidFill>
                  <a:latin typeface="Calibri" pitchFamily="34" charset="0"/>
                </a:rPr>
                <a:t>mil.</a:t>
              </a:r>
              <a:r>
                <a:rPr lang="en-GB" sz="1800" dirty="0" smtClean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n-GB" sz="1800" dirty="0">
                  <a:solidFill>
                    <a:srgbClr val="000000"/>
                  </a:solidFill>
                  <a:latin typeface="Calibri" pitchFamily="34" charset="0"/>
                </a:rPr>
                <a:t>EUR </a:t>
              </a:r>
              <a:r>
                <a:rPr lang="sk-SK" sz="1800" dirty="0" smtClean="0">
                  <a:solidFill>
                    <a:srgbClr val="000000"/>
                  </a:solidFill>
                  <a:latin typeface="Calibri" pitchFamily="34" charset="0"/>
                </a:rPr>
                <a:t>sprostredkované poistné</a:t>
              </a:r>
              <a:endParaRPr lang="en-GB" sz="18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4583" y="2849273"/>
              <a:ext cx="717136" cy="723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52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GrECo JLT </a:t>
            </a:r>
            <a:r>
              <a:rPr lang="de-AT" dirty="0" err="1" smtClean="0"/>
              <a:t>Slovakia</a:t>
            </a:r>
            <a:endParaRPr lang="de-AT" dirty="0"/>
          </a:p>
        </p:txBody>
      </p:sp>
      <p:sp>
        <p:nvSpPr>
          <p:cNvPr id="14" name="Textfeld 13"/>
          <p:cNvSpPr txBox="1"/>
          <p:nvPr/>
        </p:nvSpPr>
        <p:spPr bwMode="auto">
          <a:xfrm>
            <a:off x="3016849" y="6313573"/>
            <a:ext cx="2798618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  <a:buClr>
                <a:srgbClr val="FD6A0A"/>
              </a:buClr>
              <a:buSzPct val="70000"/>
            </a:pPr>
            <a:r>
              <a:rPr lang="en-GB" sz="2800" dirty="0" smtClean="0">
                <a:solidFill>
                  <a:srgbClr val="005AA1"/>
                </a:solidFill>
                <a:latin typeface="Calibri" pitchFamily="34" charset="0"/>
              </a:rPr>
              <a:t>72</a:t>
            </a:r>
            <a:endParaRPr lang="en-GB" sz="2800" dirty="0">
              <a:solidFill>
                <a:srgbClr val="005AA1"/>
              </a:solidFill>
              <a:latin typeface="Calibri" pitchFamily="34" charset="0"/>
            </a:endParaRPr>
          </a:p>
          <a:p>
            <a:pPr algn="ctr">
              <a:lnSpc>
                <a:spcPts val="2000"/>
              </a:lnSpc>
              <a:buClr>
                <a:srgbClr val="FD6A0A"/>
              </a:buClr>
              <a:buSzPct val="70000"/>
            </a:pPr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zamestnancov</a:t>
            </a:r>
            <a:endParaRPr lang="en-GB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894" y="5561159"/>
            <a:ext cx="540000" cy="540000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 bwMode="auto">
          <a:xfrm>
            <a:off x="5382472" y="6321389"/>
            <a:ext cx="2798618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  <a:buClr>
                <a:srgbClr val="FD6A0A"/>
              </a:buClr>
              <a:buSzPct val="70000"/>
            </a:pPr>
            <a:r>
              <a:rPr lang="en-GB" sz="2800" dirty="0" smtClean="0">
                <a:solidFill>
                  <a:srgbClr val="005AA1"/>
                </a:solidFill>
                <a:latin typeface="Calibri" pitchFamily="34" charset="0"/>
              </a:rPr>
              <a:t>17</a:t>
            </a:r>
            <a:r>
              <a:rPr lang="en-GB" sz="1600" b="1" dirty="0">
                <a:solidFill>
                  <a:srgbClr val="005AA1"/>
                </a:solidFill>
                <a:latin typeface="Calibri" pitchFamily="34" charset="0"/>
              </a:rPr>
              <a:t/>
            </a:r>
            <a:br>
              <a:rPr lang="en-GB" sz="1600" b="1" dirty="0">
                <a:solidFill>
                  <a:srgbClr val="005AA1"/>
                </a:solidFill>
                <a:latin typeface="Calibri" pitchFamily="34" charset="0"/>
              </a:rPr>
            </a:br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pobočiek</a:t>
            </a:r>
            <a:endParaRPr lang="en-GB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352" y="5561159"/>
            <a:ext cx="480000" cy="540000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 bwMode="auto">
          <a:xfrm>
            <a:off x="7661824" y="6314388"/>
            <a:ext cx="27986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  <a:buClr>
                <a:srgbClr val="FD6A0A"/>
              </a:buClr>
              <a:buSzPct val="70000"/>
            </a:pPr>
            <a:r>
              <a:rPr lang="sk-SK" sz="2800" dirty="0" smtClean="0">
                <a:solidFill>
                  <a:srgbClr val="005AA1"/>
                </a:solidFill>
                <a:latin typeface="Calibri" pitchFamily="34" charset="0"/>
              </a:rPr>
              <a:t>25</a:t>
            </a:r>
            <a:endParaRPr lang="en-GB" sz="2800" dirty="0">
              <a:solidFill>
                <a:srgbClr val="005AA1"/>
              </a:solidFill>
              <a:latin typeface="Calibri" pitchFamily="34" charset="0"/>
            </a:endParaRPr>
          </a:p>
          <a:p>
            <a:pPr algn="ctr">
              <a:lnSpc>
                <a:spcPts val="2000"/>
              </a:lnSpc>
              <a:buClr>
                <a:srgbClr val="FD6A0A"/>
              </a:buClr>
              <a:buSzPct val="70000"/>
            </a:pPr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mil.</a:t>
            </a:r>
            <a:r>
              <a:rPr lang="en-GB" sz="1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alibri" pitchFamily="34" charset="0"/>
              </a:rPr>
              <a:t>EUR </a:t>
            </a:r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sprostredkované</a:t>
            </a:r>
          </a:p>
          <a:p>
            <a:pPr algn="ctr">
              <a:lnSpc>
                <a:spcPts val="2000"/>
              </a:lnSpc>
              <a:buClr>
                <a:srgbClr val="FD6A0A"/>
              </a:buClr>
              <a:buSzPct val="70000"/>
            </a:pPr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poistné</a:t>
            </a:r>
            <a:endParaRPr lang="en-GB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71" y="5716601"/>
            <a:ext cx="537040" cy="542058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654" y="5587467"/>
            <a:ext cx="436153" cy="540000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 bwMode="auto">
          <a:xfrm>
            <a:off x="1129500" y="6315294"/>
            <a:ext cx="1973620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  <a:buClr>
                <a:srgbClr val="FD6A0A"/>
              </a:buClr>
              <a:buSzPct val="70000"/>
            </a:pPr>
            <a:r>
              <a:rPr lang="de-DE" sz="2800" dirty="0" smtClean="0">
                <a:solidFill>
                  <a:srgbClr val="005AA1"/>
                </a:solidFill>
                <a:latin typeface="Calibri" pitchFamily="34" charset="0"/>
              </a:rPr>
              <a:t>1992</a:t>
            </a:r>
            <a:endParaRPr lang="de-AT" sz="2800" dirty="0">
              <a:solidFill>
                <a:srgbClr val="005AA1"/>
              </a:solidFill>
              <a:latin typeface="Calibri" pitchFamily="34" charset="0"/>
            </a:endParaRPr>
          </a:p>
          <a:p>
            <a:pPr algn="ctr">
              <a:lnSpc>
                <a:spcPts val="2000"/>
              </a:lnSpc>
              <a:buClr>
                <a:srgbClr val="FD6A0A"/>
              </a:buClr>
              <a:buSzPct val="70000"/>
            </a:pPr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založenie</a:t>
            </a:r>
            <a:endParaRPr lang="de-AT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97" y="1090384"/>
            <a:ext cx="9330941" cy="5037083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363807" y="4494676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103120" y="4838494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2977937" y="3993947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841396" y="3542041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3646445" y="4169234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3374673" y="4540530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3602383" y="2973448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203681" y="2479644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4523899" y="3248078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4858349" y="3551157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5127799" y="3627075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4871574" y="3838702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6527910" y="4106148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6730990" y="2639479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7985727" y="3305486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4573198" y="2280596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4952008" y="2606752"/>
            <a:ext cx="72000" cy="7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3443" y="538016"/>
            <a:ext cx="8696326" cy="857436"/>
          </a:xfrm>
        </p:spPr>
        <p:txBody>
          <a:bodyPr/>
          <a:lstStyle/>
          <a:p>
            <a:r>
              <a:rPr lang="sk-SK" dirty="0" smtClean="0"/>
              <a:t>Špecializácia na poistenie transportných rizík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8244" y="1394843"/>
            <a:ext cx="9031525" cy="5214187"/>
          </a:xfrm>
        </p:spPr>
        <p:txBody>
          <a:bodyPr/>
          <a:lstStyle/>
          <a:p>
            <a:r>
              <a:rPr lang="sk-SK" dirty="0" smtClean="0"/>
              <a:t>Prostredníctvom partnera </a:t>
            </a:r>
            <a:r>
              <a:rPr lang="sk-SK" dirty="0" smtClean="0">
                <a:solidFill>
                  <a:srgbClr val="005AA1"/>
                </a:solidFill>
              </a:rPr>
              <a:t>Droege </a:t>
            </a:r>
            <a:r>
              <a:rPr lang="sk-SK" dirty="0" smtClean="0"/>
              <a:t>z nemeckého poistného trhu:</a:t>
            </a:r>
          </a:p>
          <a:p>
            <a:endParaRPr lang="sk-SK" dirty="0" smtClean="0"/>
          </a:p>
          <a:p>
            <a:r>
              <a:rPr lang="sk-SK" sz="2400" dirty="0" smtClean="0">
                <a:solidFill>
                  <a:srgbClr val="005AA1"/>
                </a:solidFill>
              </a:rPr>
              <a:t>Poistenie tovaru počas prepravy</a:t>
            </a:r>
          </a:p>
          <a:p>
            <a:endParaRPr lang="sk-SK" sz="2400" dirty="0" smtClean="0">
              <a:solidFill>
                <a:srgbClr val="005AA1"/>
              </a:solidFill>
            </a:endParaRPr>
          </a:p>
          <a:p>
            <a:r>
              <a:rPr lang="sk-SK" sz="2400" dirty="0" smtClean="0">
                <a:solidFill>
                  <a:srgbClr val="005AA1"/>
                </a:solidFill>
              </a:rPr>
              <a:t>Poistenie zodpovednosti zasielateľa</a:t>
            </a:r>
          </a:p>
          <a:p>
            <a:endParaRPr lang="sk-SK" sz="2400" dirty="0" smtClean="0">
              <a:solidFill>
                <a:srgbClr val="005AA1"/>
              </a:solidFill>
            </a:endParaRPr>
          </a:p>
          <a:p>
            <a:r>
              <a:rPr lang="sk-SK" sz="2400" dirty="0" smtClean="0">
                <a:solidFill>
                  <a:srgbClr val="005AA1"/>
                </a:solidFill>
              </a:rPr>
              <a:t>Poistenie </a:t>
            </a:r>
            <a:r>
              <a:rPr lang="sk-SK" sz="2400" dirty="0">
                <a:solidFill>
                  <a:srgbClr val="005AA1"/>
                </a:solidFill>
              </a:rPr>
              <a:t>zodpovednosti </a:t>
            </a:r>
            <a:r>
              <a:rPr lang="sk-SK" sz="2400" dirty="0" smtClean="0">
                <a:solidFill>
                  <a:srgbClr val="005AA1"/>
                </a:solidFill>
              </a:rPr>
              <a:t>cestného dopravcu</a:t>
            </a:r>
          </a:p>
          <a:p>
            <a:endParaRPr lang="sk-SK" sz="2400" dirty="0">
              <a:solidFill>
                <a:srgbClr val="005AA1"/>
              </a:solidFill>
            </a:endParaRPr>
          </a:p>
          <a:p>
            <a:r>
              <a:rPr lang="sk-SK" sz="2400" dirty="0" smtClean="0">
                <a:solidFill>
                  <a:srgbClr val="005AA1"/>
                </a:solidFill>
              </a:rPr>
              <a:t>Pridružené poistné produkty </a:t>
            </a:r>
          </a:p>
          <a:p>
            <a:endParaRPr lang="sk-SK" dirty="0" smtClean="0"/>
          </a:p>
          <a:p>
            <a:r>
              <a:rPr lang="sk-SK" dirty="0" smtClean="0"/>
              <a:t>Od roku 2013 spolupráca so ZLZ SR</a:t>
            </a:r>
          </a:p>
          <a:p>
            <a:r>
              <a:rPr lang="sk-SK" dirty="0" smtClean="0"/>
              <a:t>Od roku 2015 spolupráca s Policajným zborom SR pri riešení podvodnej kamiónovej dopravy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948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Fantómový dopravca - typy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8244" y="1489568"/>
            <a:ext cx="9031525" cy="5216524"/>
          </a:xfrm>
        </p:spPr>
        <p:txBody>
          <a:bodyPr/>
          <a:lstStyle/>
          <a:p>
            <a:r>
              <a:rPr lang="sk-SK" sz="2400" dirty="0" smtClean="0">
                <a:solidFill>
                  <a:srgbClr val="005AA1"/>
                </a:solidFill>
              </a:rPr>
              <a:t>Klasický fantómový dopravca </a:t>
            </a:r>
            <a:endParaRPr lang="sk-SK" dirty="0">
              <a:solidFill>
                <a:srgbClr val="005AA1"/>
              </a:solidFill>
            </a:endParaRPr>
          </a:p>
          <a:p>
            <a:r>
              <a:rPr lang="sk-SK" dirty="0" smtClean="0"/>
              <a:t>nepreverený „dopravca“ z on-line burzy</a:t>
            </a:r>
            <a:endParaRPr lang="sk-SK" dirty="0"/>
          </a:p>
          <a:p>
            <a:r>
              <a:rPr lang="sk-SK" sz="2400" dirty="0" smtClean="0">
                <a:solidFill>
                  <a:srgbClr val="005AA1"/>
                </a:solidFill>
              </a:rPr>
              <a:t>Dopravca – duplikát </a:t>
            </a:r>
            <a:endParaRPr lang="sk-SK" dirty="0"/>
          </a:p>
          <a:p>
            <a:r>
              <a:rPr lang="sk-SK" dirty="0" smtClean="0"/>
              <a:t>„dopravca“, ktorý zneužíva fungujúcu spoločnosť a používa sfalšované doklady druhej spoločnosti</a:t>
            </a:r>
          </a:p>
          <a:p>
            <a:r>
              <a:rPr lang="sk-SK" sz="2400" dirty="0" smtClean="0">
                <a:solidFill>
                  <a:srgbClr val="005AA1"/>
                </a:solidFill>
              </a:rPr>
              <a:t>Dopravca – medzičlánok </a:t>
            </a:r>
            <a:endParaRPr lang="sk-SK" dirty="0"/>
          </a:p>
          <a:p>
            <a:r>
              <a:rPr lang="sk-SK" dirty="0" smtClean="0"/>
              <a:t> </a:t>
            </a:r>
            <a:r>
              <a:rPr lang="sk-SK" sz="1400" dirty="0"/>
              <a:t>„</a:t>
            </a:r>
            <a:r>
              <a:rPr lang="sk-SK" dirty="0"/>
              <a:t>dopravca</a:t>
            </a:r>
            <a:r>
              <a:rPr lang="sk-SK" dirty="0" smtClean="0"/>
              <a:t>“ alebo „zasielateľ“ nominuje ďalšieho dopravcu na vyzdvihnutie tovaru a pred vyložením mu oznámi zmenu miesta vykládky</a:t>
            </a:r>
          </a:p>
          <a:p>
            <a:r>
              <a:rPr lang="sk-SK" sz="2400" dirty="0" smtClean="0">
                <a:solidFill>
                  <a:srgbClr val="005AA1"/>
                </a:solidFill>
              </a:rPr>
              <a:t>Zmena vlastníka existujúcej firmy </a:t>
            </a:r>
            <a:endParaRPr lang="sk-SK" sz="1400" dirty="0"/>
          </a:p>
          <a:p>
            <a:r>
              <a:rPr lang="sk-SK" dirty="0" smtClean="0"/>
              <a:t>pôvodne bezúhonná firma kúpená za účelom zneužitia</a:t>
            </a:r>
          </a:p>
          <a:p>
            <a:endParaRPr lang="sk-SK" dirty="0"/>
          </a:p>
          <a:p>
            <a:r>
              <a:rPr lang="sk-SK" dirty="0" smtClean="0">
                <a:solidFill>
                  <a:srgbClr val="005AA1"/>
                </a:solidFill>
              </a:rPr>
              <a:t>Poistná udalosť z augusta 2017</a:t>
            </a:r>
          </a:p>
          <a:p>
            <a:r>
              <a:rPr lang="sk-SK" dirty="0"/>
              <a:t> </a:t>
            </a:r>
            <a:r>
              <a:rPr lang="sk-SK" dirty="0" smtClean="0"/>
              <a:t>preprava televízorov zo SR do ČR a zmiznutie v ČR</a:t>
            </a:r>
          </a:p>
          <a:p>
            <a:r>
              <a:rPr lang="sk-SK" dirty="0" smtClean="0"/>
              <a:t>nájdený tovar po 30 dňoch v skrytom sklade</a:t>
            </a:r>
          </a:p>
          <a:p>
            <a:r>
              <a:rPr lang="sk-SK" dirty="0" smtClean="0"/>
              <a:t>spolupráca polícia a detektívna služba DESA z Nemecka, ktorú objednal náš partner Droege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479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Poistenie rizika fantómový dopravca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>
                <a:solidFill>
                  <a:srgbClr val="005AA1"/>
                </a:solidFill>
              </a:rPr>
              <a:t>Poistenie zodpovednosti </a:t>
            </a:r>
            <a:r>
              <a:rPr lang="sk-SK" sz="2400" dirty="0" smtClean="0">
                <a:solidFill>
                  <a:srgbClr val="005AA1"/>
                </a:solidFill>
              </a:rPr>
              <a:t>zasielateľa GrECo/Droege</a:t>
            </a:r>
            <a:endParaRPr lang="sk-SK" sz="2400" dirty="0">
              <a:solidFill>
                <a:srgbClr val="005AA1"/>
              </a:solidFill>
            </a:endParaRPr>
          </a:p>
          <a:p>
            <a:endParaRPr lang="sk-SK" dirty="0" smtClean="0"/>
          </a:p>
          <a:p>
            <a:r>
              <a:rPr lang="sk-SK" dirty="0" smtClean="0">
                <a:solidFill>
                  <a:srgbClr val="005AA1"/>
                </a:solidFill>
              </a:rPr>
              <a:t>Poistné krytie </a:t>
            </a:r>
          </a:p>
          <a:p>
            <a:r>
              <a:rPr lang="sk-SK" dirty="0" smtClean="0"/>
              <a:t>Zasielateľ</a:t>
            </a:r>
            <a:r>
              <a:rPr lang="sk-SK" dirty="0"/>
              <a:t>, skladovateľ, </a:t>
            </a:r>
            <a:r>
              <a:rPr lang="sk-SK" dirty="0" smtClean="0"/>
              <a:t>dopravca</a:t>
            </a:r>
          </a:p>
          <a:p>
            <a:r>
              <a:rPr lang="sk-SK" dirty="0" err="1" smtClean="0"/>
              <a:t>Multimodálna</a:t>
            </a:r>
            <a:r>
              <a:rPr lang="sk-SK" dirty="0" smtClean="0"/>
              <a:t> preprava</a:t>
            </a:r>
          </a:p>
          <a:p>
            <a:r>
              <a:rPr lang="sk-SK" dirty="0" smtClean="0"/>
              <a:t>Národná a medzinárodná preprava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Cestný dopravca (CMR) - krytie aj hrubej nedbanlivosti</a:t>
            </a:r>
            <a:endParaRPr lang="sk-SK" dirty="0"/>
          </a:p>
          <a:p>
            <a:r>
              <a:rPr lang="sk-SK" dirty="0" smtClean="0"/>
              <a:t>Zasielateľ – krytie podvodu, tzv. </a:t>
            </a:r>
            <a:r>
              <a:rPr lang="sk-SK" dirty="0" smtClean="0"/>
              <a:t>fantóm</a:t>
            </a:r>
          </a:p>
          <a:p>
            <a:endParaRPr lang="sk-SK" dirty="0" smtClean="0"/>
          </a:p>
          <a:p>
            <a:r>
              <a:rPr lang="sk-SK" dirty="0" smtClean="0">
                <a:solidFill>
                  <a:srgbClr val="005AA1"/>
                </a:solidFill>
              </a:rPr>
              <a:t>Spolupráca</a:t>
            </a:r>
            <a:endParaRPr lang="sk-SK" dirty="0">
              <a:solidFill>
                <a:srgbClr val="005AA1"/>
              </a:solidFill>
            </a:endParaRPr>
          </a:p>
          <a:p>
            <a:r>
              <a:rPr lang="sk-SK" dirty="0" smtClean="0"/>
              <a:t>DESA </a:t>
            </a:r>
            <a:r>
              <a:rPr lang="sk-SK" dirty="0" err="1" smtClean="0"/>
              <a:t>Investigation</a:t>
            </a:r>
            <a:r>
              <a:rPr lang="sk-SK" dirty="0" smtClean="0"/>
              <a:t> and Risk </a:t>
            </a:r>
            <a:r>
              <a:rPr lang="sk-SK" dirty="0" err="1" smtClean="0"/>
              <a:t>Protection</a:t>
            </a:r>
            <a:r>
              <a:rPr lang="sk-SK" dirty="0" smtClean="0"/>
              <a:t>, Berlín, </a:t>
            </a:r>
            <a:r>
              <a:rPr lang="sk-SK" dirty="0" smtClean="0"/>
              <a:t>Nemecko</a:t>
            </a:r>
          </a:p>
          <a:p>
            <a:r>
              <a:rPr lang="sk-SK" dirty="0" smtClean="0"/>
              <a:t>advokátske kancelárie, škodoví komisári v celej Európe</a:t>
            </a:r>
            <a:endParaRPr lang="sk-SK" dirty="0" smtClean="0"/>
          </a:p>
          <a:p>
            <a:endParaRPr lang="sk-SK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9375" y="5352322"/>
            <a:ext cx="1221218" cy="826432"/>
          </a:xfrm>
          <a:prstGeom prst="rect">
            <a:avLst/>
          </a:prstGeom>
        </p:spPr>
      </p:pic>
      <p:grpSp>
        <p:nvGrpSpPr>
          <p:cNvPr id="5" name="Gruppieren 14"/>
          <p:cNvGrpSpPr/>
          <p:nvPr/>
        </p:nvGrpSpPr>
        <p:grpSpPr>
          <a:xfrm>
            <a:off x="7921782" y="1654978"/>
            <a:ext cx="2367987" cy="450237"/>
            <a:chOff x="1019175" y="417513"/>
            <a:chExt cx="1962150" cy="409401"/>
          </a:xfrm>
        </p:grpSpPr>
        <p:pic>
          <p:nvPicPr>
            <p:cNvPr id="6" name="Bild 3" descr="wdroege-oben"/>
            <p:cNvPicPr/>
            <p:nvPr userDrawn="1"/>
          </p:nvPicPr>
          <p:blipFill rotWithShape="1">
            <a:blip r:embed="rId4"/>
            <a:srcRect b="28110"/>
            <a:stretch/>
          </p:blipFill>
          <p:spPr bwMode="auto">
            <a:xfrm>
              <a:off x="1019175" y="417513"/>
              <a:ext cx="1962150" cy="299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feld 16"/>
            <p:cNvSpPr txBox="1"/>
            <p:nvPr userDrawn="1"/>
          </p:nvSpPr>
          <p:spPr>
            <a:xfrm>
              <a:off x="1654845" y="652844"/>
              <a:ext cx="782035" cy="174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de-DE" sz="1100" spc="300" dirty="0" err="1" smtClean="0">
                  <a:solidFill>
                    <a:prstClr val="white">
                      <a:lumMod val="75000"/>
                    </a:prstClr>
                  </a:solidFill>
                  <a:latin typeface="Corbel" panose="020B0503020204020204" pitchFamily="34" charset="0"/>
                </a:rPr>
                <a:t>since</a:t>
              </a:r>
              <a:r>
                <a:rPr lang="de-DE" sz="1100" spc="300" dirty="0" smtClean="0">
                  <a:solidFill>
                    <a:prstClr val="white">
                      <a:lumMod val="75000"/>
                    </a:prstClr>
                  </a:solidFill>
                  <a:latin typeface="Corbel" panose="020B0503020204020204" pitchFamily="34" charset="0"/>
                </a:rPr>
                <a:t> 1928</a:t>
              </a:r>
              <a:endParaRPr lang="de-DE" sz="1100" spc="300" dirty="0">
                <a:solidFill>
                  <a:prstClr val="white">
                    <a:lumMod val="75000"/>
                  </a:prstClr>
                </a:solidFill>
                <a:latin typeface="Corbel" panose="020B05030202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53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Tipy na prevenciu voči fantómom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rgbClr val="005AA1"/>
                </a:solidFill>
              </a:rPr>
              <a:t>„Bezpečnostná previerka“ pri dopravcoch pri objednávke cez burzu prepráv</a:t>
            </a:r>
          </a:p>
          <a:p>
            <a:endParaRPr lang="sk-SK" dirty="0" smtClean="0"/>
          </a:p>
          <a:p>
            <a:r>
              <a:rPr lang="sk-SK" dirty="0" smtClean="0"/>
              <a:t>Primárna previerka - 26 podkladov a informácií o dopravcovi, napr.</a:t>
            </a:r>
          </a:p>
          <a:p>
            <a:pPr marL="0" indent="0">
              <a:buNone/>
            </a:pPr>
            <a:r>
              <a:rPr lang="sk-SK" sz="1400" dirty="0" smtClean="0"/>
              <a:t>Výpis z OR SR, potvrdenie o poistení, preverenie poistenia, osobný preukaz konateľa firmy, e-mailová adresa, </a:t>
            </a:r>
            <a:r>
              <a:rPr lang="sk-SK" sz="1400" dirty="0" err="1" smtClean="0"/>
              <a:t>www</a:t>
            </a:r>
            <a:r>
              <a:rPr lang="sk-SK" sz="1400" dirty="0" smtClean="0"/>
              <a:t> doména, pevná tel. linka, vodičský preukaz vodiča, TP atď.</a:t>
            </a:r>
          </a:p>
          <a:p>
            <a:endParaRPr lang="sk-SK" sz="1400" dirty="0"/>
          </a:p>
          <a:p>
            <a:r>
              <a:rPr lang="sk-SK" dirty="0" smtClean="0"/>
              <a:t>Sekundárna previerka - na základe vyhodnotenia uvedených informácií, sekundárne preverovanie, alebo upustenie od kontraktu. </a:t>
            </a:r>
          </a:p>
          <a:p>
            <a:endParaRPr lang="sk-SK" dirty="0"/>
          </a:p>
          <a:p>
            <a:r>
              <a:rPr lang="sk-SK" dirty="0" smtClean="0"/>
              <a:t>Varovné signály</a:t>
            </a:r>
          </a:p>
          <a:p>
            <a:r>
              <a:rPr lang="sk-SK" sz="1400" dirty="0" smtClean="0"/>
              <a:t>Doručené doklady nie sú úplné, nie je možné podať informácie o vodičoch v predstihu, žiadne referencie, zmena EČV pred nakládkou, využitie voľných služieb el. pošty (</a:t>
            </a:r>
            <a:r>
              <a:rPr lang="sk-SK" sz="1400" dirty="0" err="1" smtClean="0"/>
              <a:t>gmail</a:t>
            </a:r>
            <a:r>
              <a:rPr lang="sk-SK" sz="1400" dirty="0" smtClean="0"/>
              <a:t>)  a pod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215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spec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k-SK" dirty="0" smtClean="0"/>
              <a:t>Kontakty</a:t>
            </a:r>
            <a:endParaRPr lang="de-AT" dirty="0" smtClean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255012" y="2250808"/>
            <a:ext cx="296862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 smtClean="0">
                <a:solidFill>
                  <a:srgbClr val="005AA1"/>
                </a:solidFill>
                <a:latin typeface="Calibri" pitchFamily="34" charset="0"/>
              </a:rPr>
              <a:t>GrECo JLT </a:t>
            </a:r>
            <a:r>
              <a:rPr lang="sk-SK" sz="2000" dirty="0" smtClean="0">
                <a:solidFill>
                  <a:srgbClr val="005AA1"/>
                </a:solidFill>
                <a:latin typeface="Calibri" pitchFamily="34" charset="0"/>
              </a:rPr>
              <a:t>Slov</a:t>
            </a:r>
            <a:r>
              <a:rPr lang="de-DE" sz="2000" dirty="0" smtClean="0">
                <a:solidFill>
                  <a:srgbClr val="005AA1"/>
                </a:solidFill>
                <a:latin typeface="Calibri" pitchFamily="34" charset="0"/>
              </a:rPr>
              <a:t>a</a:t>
            </a:r>
            <a:r>
              <a:rPr lang="sk-SK" sz="2000" dirty="0" err="1" smtClean="0">
                <a:solidFill>
                  <a:srgbClr val="005AA1"/>
                </a:solidFill>
                <a:latin typeface="Calibri" pitchFamily="34" charset="0"/>
              </a:rPr>
              <a:t>kia</a:t>
            </a:r>
            <a:r>
              <a:rPr lang="sk-SK" sz="2000" dirty="0" smtClean="0">
                <a:solidFill>
                  <a:srgbClr val="005AA1"/>
                </a:solidFill>
                <a:latin typeface="Calibri" pitchFamily="34" charset="0"/>
              </a:rPr>
              <a:t> </a:t>
            </a:r>
          </a:p>
          <a:p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Polus Tower I. </a:t>
            </a:r>
          </a:p>
          <a:p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Vajnorská 100/A</a:t>
            </a:r>
            <a:endParaRPr lang="de-DE" sz="18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83</a:t>
            </a:r>
            <a:r>
              <a:rPr lang="de-DE" sz="1800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 04</a:t>
            </a:r>
            <a:r>
              <a:rPr lang="de-DE" sz="1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Bratislava</a:t>
            </a:r>
          </a:p>
          <a:p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www.greco.eu</a:t>
            </a:r>
            <a:endParaRPr lang="de-DE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7343775" y="2250808"/>
            <a:ext cx="2968625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800" dirty="0" smtClean="0">
                <a:solidFill>
                  <a:srgbClr val="005AA1"/>
                </a:solidFill>
                <a:latin typeface="Calibri" pitchFamily="34" charset="0"/>
              </a:rPr>
              <a:t>Ing. Martin Madleňák</a:t>
            </a:r>
            <a:endParaRPr lang="de-DE" sz="1800" dirty="0">
              <a:solidFill>
                <a:srgbClr val="005AA1"/>
              </a:solidFill>
              <a:latin typeface="Calibri" pitchFamily="34" charset="0"/>
            </a:endParaRPr>
          </a:p>
          <a:p>
            <a:r>
              <a:rPr lang="sk-SK" sz="1800" dirty="0" smtClean="0">
                <a:solidFill>
                  <a:srgbClr val="005AA1"/>
                </a:solidFill>
                <a:latin typeface="Calibri" pitchFamily="34" charset="0"/>
              </a:rPr>
              <a:t>Konateľ a obchodný riaditeľ</a:t>
            </a:r>
            <a:endParaRPr lang="de-DE" sz="1800" dirty="0">
              <a:solidFill>
                <a:srgbClr val="005AA1"/>
              </a:solidFill>
              <a:latin typeface="Calibri" pitchFamily="34" charset="0"/>
            </a:endParaRPr>
          </a:p>
          <a:p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Tel</a:t>
            </a:r>
            <a:r>
              <a:rPr lang="de-DE" sz="1800" dirty="0" smtClean="0">
                <a:solidFill>
                  <a:srgbClr val="000000"/>
                </a:solidFill>
                <a:latin typeface="Calibri" pitchFamily="34" charset="0"/>
              </a:rPr>
              <a:t>.: </a:t>
            </a:r>
            <a:r>
              <a:rPr lang="sk-SK" sz="1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 02 5710 3814</a:t>
            </a:r>
            <a:endParaRPr lang="de-DE" sz="18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sk-SK" sz="1800" dirty="0" err="1" smtClean="0">
                <a:solidFill>
                  <a:srgbClr val="000000"/>
                </a:solidFill>
                <a:latin typeface="Calibri" pitchFamily="34" charset="0"/>
              </a:rPr>
              <a:t>Mob</a:t>
            </a:r>
            <a:r>
              <a:rPr lang="de-DE" sz="1800" dirty="0" smtClean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0910 950 409</a:t>
            </a:r>
            <a:endParaRPr lang="de-DE" sz="18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sk-SK" sz="1800" dirty="0" smtClean="0">
                <a:solidFill>
                  <a:srgbClr val="000000"/>
                </a:solidFill>
                <a:latin typeface="Calibri" pitchFamily="34" charset="0"/>
              </a:rPr>
              <a:t>m.madlenak@greco.sk</a:t>
            </a:r>
            <a:endParaRPr lang="de-DE" sz="1800" dirty="0">
              <a:solidFill>
                <a:srgbClr val="000000"/>
              </a:solidFill>
              <a:latin typeface="Calibri" pitchFamily="34" charset="0"/>
            </a:endParaRPr>
          </a:p>
          <a:p>
            <a:endParaRPr lang="de-DE" sz="1400" dirty="0">
              <a:solidFill>
                <a:srgbClr val="000000"/>
              </a:solidFill>
              <a:latin typeface="Calibri" pitchFamily="34" charset="0"/>
            </a:endParaRPr>
          </a:p>
          <a:p>
            <a:endParaRPr lang="de-DE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666" y="2344857"/>
            <a:ext cx="1597168" cy="2397250"/>
          </a:xfrm>
          <a:prstGeom prst="rect">
            <a:avLst/>
          </a:prstGeom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1845" y="2344857"/>
            <a:ext cx="1511939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797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252685" y="1081088"/>
            <a:ext cx="5700940" cy="928889"/>
          </a:xfrm>
          <a:prstGeom prst="rect">
            <a:avLst/>
          </a:prstGeom>
        </p:spPr>
        <p:txBody>
          <a:bodyPr rIns="0"/>
          <a:lstStyle>
            <a:lvl1pPr marL="0" indent="0" algn="l" defTabSz="99569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sk-SK" dirty="0" smtClean="0">
                <a:solidFill>
                  <a:schemeClr val="bg1"/>
                </a:solidFill>
              </a:rPr>
              <a:t>Ďakujeme za Vašu pozornosť!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920602" y="5977176"/>
            <a:ext cx="5033023" cy="1067602"/>
          </a:xfrm>
          <a:prstGeom prst="rect">
            <a:avLst/>
          </a:prstGeom>
        </p:spPr>
        <p:txBody>
          <a:bodyPr rIns="0">
            <a:normAutofit/>
          </a:bodyPr>
          <a:lstStyle>
            <a:lvl1pPr marL="180975" indent="-180975" algn="l" defTabSz="995690" rtl="0" eaLnBrk="1" latinLnBrk="0" hangingPunct="1">
              <a:spcBef>
                <a:spcPts val="600"/>
              </a:spcBef>
              <a:buClr>
                <a:srgbClr val="FD6A00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95690" rtl="0" eaLnBrk="1" latinLnBrk="0" hangingPunct="1">
              <a:spcBef>
                <a:spcPts val="600"/>
              </a:spcBef>
              <a:buClr>
                <a:srgbClr val="FD6A00"/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95690" rtl="0" eaLnBrk="1" latinLnBrk="0" hangingPunct="1">
              <a:spcBef>
                <a:spcPts val="600"/>
              </a:spcBef>
              <a:buClr>
                <a:srgbClr val="FD6A00"/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95690" rtl="0" eaLnBrk="1" latinLnBrk="0" hangingPunct="1">
              <a:spcBef>
                <a:spcPts val="600"/>
              </a:spcBef>
              <a:buClr>
                <a:srgbClr val="FD6A00"/>
              </a:buClr>
              <a:buSzPct val="100000"/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95690" rtl="0" eaLnBrk="1" latinLnBrk="0" hangingPunct="1">
              <a:spcBef>
                <a:spcPts val="600"/>
              </a:spcBef>
              <a:buClr>
                <a:srgbClr val="FD6A00"/>
              </a:buClr>
              <a:buSzPct val="100000"/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900" dirty="0" smtClean="0"/>
              <a:t>Všetky práva v tomto dokumente sú vyhradené. Dokument vrátane jeho častí  je chránený autorským právom. Informácie v ňom obsiahnuté sú dôverné. Dokument a jeho obsah nesmie byť bez výslovného súhlasu GrECo International spol. s r.o. používaný, preložený do iného jazyka, rozširovaný, rozmnožovaný, príp. spracovávaný  elektronickými systémami. Obzvlášť nie je prípustné postúpenie dokumentu tretím osobám.</a:t>
            </a:r>
            <a:endParaRPr lang="sk-SK" sz="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Präsentation">
  <a:themeElements>
    <a:clrScheme name="GrECo Standardpräsentation">
      <a:dk1>
        <a:srgbClr val="000000"/>
      </a:dk1>
      <a:lt1>
        <a:sysClr val="window" lastClr="FFFFFF"/>
      </a:lt1>
      <a:dk2>
        <a:srgbClr val="005AA1"/>
      </a:dk2>
      <a:lt2>
        <a:srgbClr val="FFFFFF"/>
      </a:lt2>
      <a:accent1>
        <a:srgbClr val="005AA1"/>
      </a:accent1>
      <a:accent2>
        <a:srgbClr val="B9E0FF"/>
      </a:accent2>
      <a:accent3>
        <a:srgbClr val="002D50"/>
      </a:accent3>
      <a:accent4>
        <a:srgbClr val="73C1FF"/>
      </a:accent4>
      <a:accent5>
        <a:srgbClr val="FD6A0A"/>
      </a:accent5>
      <a:accent6>
        <a:srgbClr val="FDC400"/>
      </a:accent6>
      <a:hlink>
        <a:srgbClr val="005AA1"/>
      </a:hlink>
      <a:folHlink>
        <a:srgbClr val="FD6A0A"/>
      </a:folHlink>
    </a:clrScheme>
    <a:fontScheme name="GrECo Standardprä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 wrap="none" rtlCol="0">
        <a:spAutoFit/>
      </a:bodyPr>
      <a:lstStyle>
        <a:defPPr marL="85725" indent="-85725">
          <a:buClr>
            <a:schemeClr val="accent5"/>
          </a:buClr>
          <a:buSzPct val="70000"/>
          <a:buFont typeface="Arial" pitchFamily="34" charset="0"/>
          <a:buChar char="•"/>
          <a:defRPr sz="1600" dirty="0" err="1" smtClean="0">
            <a:latin typeface="Calibri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remná prezentácia.potx" id="{FBCEB1A4-AF80-4FAD-A5CB-CDD5E0109143}" vid="{2E22BCD1-A5D1-4C3A-99A8-7B5A29E5D37A}"/>
    </a:ext>
  </a:ext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emná prezentácia.potx" id="{FBCEB1A4-AF80-4FAD-A5CB-CDD5E0109143}" vid="{5A7BDFFF-2B51-4D8D-8DCD-F77FCAD9C72E}"/>
    </a:ext>
  </a:extLst>
</a:theme>
</file>

<file path=ppt/theme/theme3.xml><?xml version="1.0" encoding="utf-8"?>
<a:theme xmlns:a="http://schemas.openxmlformats.org/drawingml/2006/main" name="1_Standard Präsentation">
  <a:themeElements>
    <a:clrScheme name="GrECo Standardpräsentation">
      <a:dk1>
        <a:srgbClr val="000000"/>
      </a:dk1>
      <a:lt1>
        <a:sysClr val="window" lastClr="FFFFFF"/>
      </a:lt1>
      <a:dk2>
        <a:srgbClr val="005AA1"/>
      </a:dk2>
      <a:lt2>
        <a:srgbClr val="FFFFFF"/>
      </a:lt2>
      <a:accent1>
        <a:srgbClr val="005AA1"/>
      </a:accent1>
      <a:accent2>
        <a:srgbClr val="B9E0FF"/>
      </a:accent2>
      <a:accent3>
        <a:srgbClr val="002D50"/>
      </a:accent3>
      <a:accent4>
        <a:srgbClr val="73C1FF"/>
      </a:accent4>
      <a:accent5>
        <a:srgbClr val="FD6A0A"/>
      </a:accent5>
      <a:accent6>
        <a:srgbClr val="FDC400"/>
      </a:accent6>
      <a:hlink>
        <a:srgbClr val="005AA1"/>
      </a:hlink>
      <a:folHlink>
        <a:srgbClr val="FD6A0A"/>
      </a:folHlink>
    </a:clrScheme>
    <a:fontScheme name="GrECo Standardprä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 wrap="none" rtlCol="0">
        <a:spAutoFit/>
      </a:bodyPr>
      <a:lstStyle>
        <a:defPPr marL="85725" indent="-85725">
          <a:buClr>
            <a:schemeClr val="accent5"/>
          </a:buClr>
          <a:buSzPct val="70000"/>
          <a:buFont typeface="Arial" pitchFamily="34" charset="0"/>
          <a:buChar char="•"/>
          <a:defRPr sz="1600" dirty="0" err="1" smtClean="0">
            <a:latin typeface="Calibri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ie GrECo Gruppe.pptx" id="{9E763998-2999-4377-BBAB-A4AE20A95888}" vid="{DE447162-E40C-41C8-91F0-650DA1FBCE30}"/>
    </a:ext>
  </a:extLst>
</a:theme>
</file>

<file path=ppt/theme/theme4.xml><?xml version="1.0" encoding="utf-8"?>
<a:theme xmlns:a="http://schemas.openxmlformats.org/drawingml/2006/main" name="2_Standard Präsentation">
  <a:themeElements>
    <a:clrScheme name="GrECo Standardpräsentation">
      <a:dk1>
        <a:srgbClr val="000000"/>
      </a:dk1>
      <a:lt1>
        <a:sysClr val="window" lastClr="FFFFFF"/>
      </a:lt1>
      <a:dk2>
        <a:srgbClr val="005AA1"/>
      </a:dk2>
      <a:lt2>
        <a:srgbClr val="FFFFFF"/>
      </a:lt2>
      <a:accent1>
        <a:srgbClr val="005AA1"/>
      </a:accent1>
      <a:accent2>
        <a:srgbClr val="B9E0FF"/>
      </a:accent2>
      <a:accent3>
        <a:srgbClr val="002D50"/>
      </a:accent3>
      <a:accent4>
        <a:srgbClr val="73C1FF"/>
      </a:accent4>
      <a:accent5>
        <a:srgbClr val="FD6A0A"/>
      </a:accent5>
      <a:accent6>
        <a:srgbClr val="FDC400"/>
      </a:accent6>
      <a:hlink>
        <a:srgbClr val="005AA1"/>
      </a:hlink>
      <a:folHlink>
        <a:srgbClr val="FD6A0A"/>
      </a:folHlink>
    </a:clrScheme>
    <a:fontScheme name="GrECo Standardprä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 wrap="none" rtlCol="0">
        <a:spAutoFit/>
      </a:bodyPr>
      <a:lstStyle>
        <a:defPPr marL="85725" indent="-85725">
          <a:buClr>
            <a:schemeClr val="accent5"/>
          </a:buClr>
          <a:buSzPct val="70000"/>
          <a:buFont typeface="Arial" pitchFamily="34" charset="0"/>
          <a:buChar char="•"/>
          <a:defRPr sz="1600" dirty="0" err="1" smtClean="0">
            <a:latin typeface="Calibri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ie GrECo Gruppe.pptx" id="{9E763998-2999-4377-BBAB-A4AE20A95888}" vid="{DE447162-E40C-41C8-91F0-650DA1FBCE30}"/>
    </a:ext>
  </a:extLst>
</a:theme>
</file>

<file path=ppt/theme/theme5.xml><?xml version="1.0" encoding="utf-8"?>
<a:theme xmlns:a="http://schemas.openxmlformats.org/drawingml/2006/main" name="3_Standard Präsentation">
  <a:themeElements>
    <a:clrScheme name="GrECo Standardpräsentation">
      <a:dk1>
        <a:srgbClr val="000000"/>
      </a:dk1>
      <a:lt1>
        <a:sysClr val="window" lastClr="FFFFFF"/>
      </a:lt1>
      <a:dk2>
        <a:srgbClr val="005AA1"/>
      </a:dk2>
      <a:lt2>
        <a:srgbClr val="FFFFFF"/>
      </a:lt2>
      <a:accent1>
        <a:srgbClr val="005AA1"/>
      </a:accent1>
      <a:accent2>
        <a:srgbClr val="B9E0FF"/>
      </a:accent2>
      <a:accent3>
        <a:srgbClr val="002D50"/>
      </a:accent3>
      <a:accent4>
        <a:srgbClr val="73C1FF"/>
      </a:accent4>
      <a:accent5>
        <a:srgbClr val="FD6A0A"/>
      </a:accent5>
      <a:accent6>
        <a:srgbClr val="FDC400"/>
      </a:accent6>
      <a:hlink>
        <a:srgbClr val="005AA1"/>
      </a:hlink>
      <a:folHlink>
        <a:srgbClr val="FD6A0A"/>
      </a:folHlink>
    </a:clrScheme>
    <a:fontScheme name="GrECo Standardprä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 wrap="none" rtlCol="0">
        <a:spAutoFit/>
      </a:bodyPr>
      <a:lstStyle>
        <a:defPPr marL="85725" indent="-85725">
          <a:buClr>
            <a:schemeClr val="accent5"/>
          </a:buClr>
          <a:buSzPct val="70000"/>
          <a:buFont typeface="Arial" pitchFamily="34" charset="0"/>
          <a:buChar char="•"/>
          <a:defRPr sz="1600" dirty="0" err="1" smtClean="0">
            <a:latin typeface="Calibri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ie GrECo Gruppe.pptx" id="{9E763998-2999-4377-BBAB-A4AE20A95888}" vid="{DE447162-E40C-41C8-91F0-650DA1FBCE30}"/>
    </a:ext>
  </a:extLst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84553AD-C147-4D45-B998-79C68FAC53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25824E-4A0B-42C5-98C8-77F0EDCAFBD6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40776C8-13EB-474D-9170-B0CE839361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SK_Firemná prezentácia</Template>
  <TotalTime>0</TotalTime>
  <Words>499</Words>
  <Application>Microsoft Office PowerPoint</Application>
  <PresentationFormat>Vlastná</PresentationFormat>
  <Paragraphs>102</Paragraphs>
  <Slides>9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5</vt:i4>
      </vt:variant>
      <vt:variant>
        <vt:lpstr>Nadpisy snímok</vt:lpstr>
      </vt:variant>
      <vt:variant>
        <vt:i4>9</vt:i4>
      </vt:variant>
    </vt:vector>
  </HeadingPairs>
  <TitlesOfParts>
    <vt:vector size="18" baseType="lpstr">
      <vt:lpstr>Arial</vt:lpstr>
      <vt:lpstr>Calibri</vt:lpstr>
      <vt:lpstr>Corbel</vt:lpstr>
      <vt:lpstr>Times</vt:lpstr>
      <vt:lpstr>Standard Präsentation</vt:lpstr>
      <vt:lpstr>Benutzerdefiniertes Design</vt:lpstr>
      <vt:lpstr>1_Standard Präsentation</vt:lpstr>
      <vt:lpstr>2_Standard Präsentation</vt:lpstr>
      <vt:lpstr>3_Standard Präsentation</vt:lpstr>
      <vt:lpstr>GrECo JLT Slovakia</vt:lpstr>
      <vt:lpstr>GrECo JLT Group</vt:lpstr>
      <vt:lpstr>GrECo JLT Slovakia</vt:lpstr>
      <vt:lpstr>Špecializácia na poistenie transportných rizík</vt:lpstr>
      <vt:lpstr>Fantómový dopravca - typy</vt:lpstr>
      <vt:lpstr>Poistenie rizika fantómový dopravca</vt:lpstr>
      <vt:lpstr>Tipy na prevenciu voči fantómom</vt:lpstr>
      <vt:lpstr>Kontakty</vt:lpstr>
      <vt:lpstr>Prezentácia programu PowerPoint</vt:lpstr>
    </vt:vector>
  </TitlesOfParts>
  <Company>GrECo International Holding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GrECo JLT Slovakia</dc:title>
  <dc:creator>Madleňák Martin - GrECo JLT SK</dc:creator>
  <cp:lastModifiedBy>Madleňák Martin - GrECo JLT SK</cp:lastModifiedBy>
  <cp:revision>10</cp:revision>
  <cp:lastPrinted>2017-11-05T11:45:32Z</cp:lastPrinted>
  <dcterms:created xsi:type="dcterms:W3CDTF">2017-10-30T10:41:27Z</dcterms:created>
  <dcterms:modified xsi:type="dcterms:W3CDTF">2017-11-07T14:56:08Z</dcterms:modified>
</cp:coreProperties>
</file>